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12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13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14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28" r:id="rId1"/>
  </p:sldMasterIdLst>
  <p:notesMasterIdLst>
    <p:notesMasterId r:id="rId17"/>
  </p:notesMasterIdLst>
  <p:handoutMasterIdLst>
    <p:handoutMasterId r:id="rId18"/>
  </p:handoutMasterIdLst>
  <p:sldIdLst>
    <p:sldId id="348" r:id="rId2"/>
    <p:sldId id="376" r:id="rId3"/>
    <p:sldId id="396" r:id="rId4"/>
    <p:sldId id="383" r:id="rId5"/>
    <p:sldId id="384" r:id="rId6"/>
    <p:sldId id="399" r:id="rId7"/>
    <p:sldId id="385" r:id="rId8"/>
    <p:sldId id="386" r:id="rId9"/>
    <p:sldId id="387" r:id="rId10"/>
    <p:sldId id="388" r:id="rId11"/>
    <p:sldId id="400" r:id="rId12"/>
    <p:sldId id="392" r:id="rId13"/>
    <p:sldId id="397" r:id="rId14"/>
    <p:sldId id="398" r:id="rId15"/>
    <p:sldId id="393" r:id="rId16"/>
  </p:sldIdLst>
  <p:sldSz cx="9144000" cy="6858000" type="screen4x3"/>
  <p:notesSz cx="6724650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53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2CABD"/>
    <a:srgbClr val="2A515C"/>
    <a:srgbClr val="1F0B75"/>
    <a:srgbClr val="1E0977"/>
    <a:srgbClr val="C5D37F"/>
    <a:srgbClr val="99FFCC"/>
    <a:srgbClr val="85AAE7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4" autoAdjust="0"/>
    <p:restoredTop sz="99145" autoAdjust="0"/>
  </p:normalViewPr>
  <p:slideViewPr>
    <p:cSldViewPr>
      <p:cViewPr>
        <p:scale>
          <a:sx n="66" d="100"/>
          <a:sy n="66" d="100"/>
        </p:scale>
        <p:origin x="-2610" y="-10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54" y="72"/>
      </p:cViewPr>
      <p:guideLst>
        <p:guide orient="horz" pos="3110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6C025532-DE81-4721-A955-86AF1597C23D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E622C5C2-A09A-4A23-8120-A6B12A7A0273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ierarchy4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B1473587-DB1B-40D1-BC4C-89EE6409D86D}" type="pres">
      <dgm:prSet presAssocID="{BB1570F1-FC79-489F-8BA0-893A17C148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</dgm:ptLst>
  <dgm:cxnLst>
    <dgm:cxn modelId="{0F854AA1-4C8A-4D2F-9851-6D651F1665C4}" type="presOf" srcId="{BB1570F1-FC79-489F-8BA0-893A17C1480C}" destId="{B1473587-DB1B-40D1-BC4C-89EE6409D86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9/layout/CircleArrowProcess" loCatId="process" qsTypeId="urn:microsoft.com/office/officeart/2005/8/quickstyle/3d5" qsCatId="3D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B84B301C-1B1A-49D0-A2DB-4432A92ACC9B}">
      <dgm:prSet custT="1"/>
      <dgm:spPr/>
      <dgm:t>
        <a:bodyPr/>
        <a:lstStyle/>
        <a:p>
          <a:pPr rtl="0"/>
          <a:r>
            <a:rPr lang="en-IE" sz="1400" dirty="0" smtClean="0"/>
            <a:t>The Plan</a:t>
          </a:r>
          <a:endParaRPr lang="en-IE" sz="1400" dirty="0"/>
        </a:p>
      </dgm:t>
    </dgm:pt>
    <dgm:pt modelId="{5A7E6F5E-1C1C-4770-9F20-9250F28875D4}" type="parTrans" cxnId="{F2AE0F92-40CA-4C21-8C8F-0741A6329AAF}">
      <dgm:prSet/>
      <dgm:spPr/>
      <dgm:t>
        <a:bodyPr/>
        <a:lstStyle/>
        <a:p>
          <a:endParaRPr lang="en-IE"/>
        </a:p>
      </dgm:t>
    </dgm:pt>
    <dgm:pt modelId="{7DADE6A4-3ED3-4B68-87D6-7BD87175E1EC}" type="sibTrans" cxnId="{F2AE0F92-40CA-4C21-8C8F-0741A6329AAF}">
      <dgm:prSet/>
      <dgm:spPr/>
      <dgm:t>
        <a:bodyPr/>
        <a:lstStyle/>
        <a:p>
          <a:endParaRPr lang="en-IE"/>
        </a:p>
      </dgm:t>
    </dgm:pt>
    <dgm:pt modelId="{30AD2500-86AF-41D4-A57C-3354FEB15CB1}">
      <dgm:prSet custT="1"/>
      <dgm:spPr/>
      <dgm:t>
        <a:bodyPr/>
        <a:lstStyle/>
        <a:p>
          <a:pPr rtl="0"/>
          <a:r>
            <a:rPr lang="en-IE" sz="1400" dirty="0" smtClean="0"/>
            <a:t>The Programmes</a:t>
          </a:r>
          <a:endParaRPr lang="en-IE" sz="1400" dirty="0"/>
        </a:p>
      </dgm:t>
    </dgm:pt>
    <dgm:pt modelId="{9A0B0993-92B8-4DE0-B23C-D73FA422B68D}" type="parTrans" cxnId="{07C7FAA2-CB1A-4542-951D-04C336D00D9D}">
      <dgm:prSet/>
      <dgm:spPr/>
      <dgm:t>
        <a:bodyPr/>
        <a:lstStyle/>
        <a:p>
          <a:endParaRPr lang="en-IE"/>
        </a:p>
      </dgm:t>
    </dgm:pt>
    <dgm:pt modelId="{AE50E66E-2E29-4880-BE8A-203F5A257717}" type="sibTrans" cxnId="{07C7FAA2-CB1A-4542-951D-04C336D00D9D}">
      <dgm:prSet/>
      <dgm:spPr/>
      <dgm:t>
        <a:bodyPr/>
        <a:lstStyle/>
        <a:p>
          <a:endParaRPr lang="en-IE"/>
        </a:p>
      </dgm:t>
    </dgm:pt>
    <dgm:pt modelId="{9896A25B-0C31-4E2E-870E-A4F0E52F90B4}">
      <dgm:prSet custT="1"/>
      <dgm:spPr/>
      <dgm:t>
        <a:bodyPr/>
        <a:lstStyle/>
        <a:p>
          <a:pPr rtl="0"/>
          <a:r>
            <a:rPr lang="en-IE" sz="1400" dirty="0" smtClean="0"/>
            <a:t>Coordination</a:t>
          </a:r>
          <a:endParaRPr lang="en-IE" sz="1400" dirty="0"/>
        </a:p>
      </dgm:t>
    </dgm:pt>
    <dgm:pt modelId="{17C29AFD-DD51-4C8C-877C-D7E30322E915}" type="parTrans" cxnId="{9C241E51-574D-4411-AF43-AB15903C4302}">
      <dgm:prSet/>
      <dgm:spPr/>
      <dgm:t>
        <a:bodyPr/>
        <a:lstStyle/>
        <a:p>
          <a:endParaRPr lang="en-IE"/>
        </a:p>
      </dgm:t>
    </dgm:pt>
    <dgm:pt modelId="{DC7B1E81-C8B0-4B04-BC04-2AC18D7D65DC}" type="sibTrans" cxnId="{9C241E51-574D-4411-AF43-AB15903C4302}">
      <dgm:prSet/>
      <dgm:spPr/>
      <dgm:t>
        <a:bodyPr/>
        <a:lstStyle/>
        <a:p>
          <a:endParaRPr lang="en-IE"/>
        </a:p>
      </dgm:t>
    </dgm:pt>
    <dgm:pt modelId="{E4746B15-4E1A-4FAF-8D28-043430427D33}" type="pres">
      <dgm:prSet presAssocID="{BB1570F1-FC79-489F-8BA0-893A17C1480C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IE"/>
        </a:p>
      </dgm:t>
    </dgm:pt>
    <dgm:pt modelId="{A46DA95D-DDAA-4007-915E-E197E898446F}" type="pres">
      <dgm:prSet presAssocID="{B84B301C-1B1A-49D0-A2DB-4432A92ACC9B}" presName="Accent1" presStyleCnt="0"/>
      <dgm:spPr/>
      <dgm:t>
        <a:bodyPr/>
        <a:lstStyle/>
        <a:p>
          <a:endParaRPr lang="en-IE"/>
        </a:p>
      </dgm:t>
    </dgm:pt>
    <dgm:pt modelId="{7736DD45-0156-41A0-896C-E31561A58E8D}" type="pres">
      <dgm:prSet presAssocID="{B84B301C-1B1A-49D0-A2DB-4432A92ACC9B}" presName="Accent" presStyleLbl="node1" presStyleIdx="0" presStyleCnt="3"/>
      <dgm:spPr/>
      <dgm:t>
        <a:bodyPr/>
        <a:lstStyle/>
        <a:p>
          <a:endParaRPr lang="en-IE"/>
        </a:p>
      </dgm:t>
    </dgm:pt>
    <dgm:pt modelId="{2D7D74C9-5A99-410D-B58F-B155187A2E6D}" type="pres">
      <dgm:prSet presAssocID="{B84B301C-1B1A-49D0-A2DB-4432A92ACC9B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7A59014-36FF-41BB-96E4-118DB361D39E}" type="pres">
      <dgm:prSet presAssocID="{30AD2500-86AF-41D4-A57C-3354FEB15CB1}" presName="Accent2" presStyleCnt="0"/>
      <dgm:spPr/>
      <dgm:t>
        <a:bodyPr/>
        <a:lstStyle/>
        <a:p>
          <a:endParaRPr lang="en-IE"/>
        </a:p>
      </dgm:t>
    </dgm:pt>
    <dgm:pt modelId="{A3C5DF88-5173-46F8-AF33-6D8612BCD1C8}" type="pres">
      <dgm:prSet presAssocID="{30AD2500-86AF-41D4-A57C-3354FEB15CB1}" presName="Accent" presStyleLbl="node1" presStyleIdx="1" presStyleCnt="3"/>
      <dgm:spPr/>
      <dgm:t>
        <a:bodyPr/>
        <a:lstStyle/>
        <a:p>
          <a:endParaRPr lang="en-IE"/>
        </a:p>
      </dgm:t>
    </dgm:pt>
    <dgm:pt modelId="{CBB9C13D-F75E-4C9A-8593-0531F095F5DA}" type="pres">
      <dgm:prSet presAssocID="{30AD2500-86AF-41D4-A57C-3354FEB15CB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63F5D213-0014-4AFC-8ADA-1DD55B51B7B0}" type="pres">
      <dgm:prSet presAssocID="{9896A25B-0C31-4E2E-870E-A4F0E52F90B4}" presName="Accent3" presStyleCnt="0"/>
      <dgm:spPr/>
      <dgm:t>
        <a:bodyPr/>
        <a:lstStyle/>
        <a:p>
          <a:endParaRPr lang="en-IE"/>
        </a:p>
      </dgm:t>
    </dgm:pt>
    <dgm:pt modelId="{4468C06B-1FEF-4980-81EC-77D246E35583}" type="pres">
      <dgm:prSet presAssocID="{9896A25B-0C31-4E2E-870E-A4F0E52F90B4}" presName="Accent" presStyleLbl="node1" presStyleIdx="2" presStyleCnt="3"/>
      <dgm:spPr/>
      <dgm:t>
        <a:bodyPr/>
        <a:lstStyle/>
        <a:p>
          <a:endParaRPr lang="en-IE"/>
        </a:p>
      </dgm:t>
    </dgm:pt>
    <dgm:pt modelId="{0889B297-5ED6-4042-BEBA-C43F6E6E887B}" type="pres">
      <dgm:prSet presAssocID="{9896A25B-0C31-4E2E-870E-A4F0E52F90B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9409730-6CB3-4FBC-BFFB-DC14DC95ECB4}" type="presOf" srcId="{9896A25B-0C31-4E2E-870E-A4F0E52F90B4}" destId="{0889B297-5ED6-4042-BEBA-C43F6E6E887B}" srcOrd="0" destOrd="0" presId="urn:microsoft.com/office/officeart/2009/layout/CircleArrowProcess"/>
    <dgm:cxn modelId="{9C241E51-574D-4411-AF43-AB15903C4302}" srcId="{BB1570F1-FC79-489F-8BA0-893A17C1480C}" destId="{9896A25B-0C31-4E2E-870E-A4F0E52F90B4}" srcOrd="2" destOrd="0" parTransId="{17C29AFD-DD51-4C8C-877C-D7E30322E915}" sibTransId="{DC7B1E81-C8B0-4B04-BC04-2AC18D7D65DC}"/>
    <dgm:cxn modelId="{F2AE0F92-40CA-4C21-8C8F-0741A6329AAF}" srcId="{BB1570F1-FC79-489F-8BA0-893A17C1480C}" destId="{B84B301C-1B1A-49D0-A2DB-4432A92ACC9B}" srcOrd="0" destOrd="0" parTransId="{5A7E6F5E-1C1C-4770-9F20-9250F28875D4}" sibTransId="{7DADE6A4-3ED3-4B68-87D6-7BD87175E1EC}"/>
    <dgm:cxn modelId="{B68ABCF7-BAA5-4397-A4A4-4EE66F5E98E3}" type="presOf" srcId="{30AD2500-86AF-41D4-A57C-3354FEB15CB1}" destId="{CBB9C13D-F75E-4C9A-8593-0531F095F5DA}" srcOrd="0" destOrd="0" presId="urn:microsoft.com/office/officeart/2009/layout/CircleArrowProcess"/>
    <dgm:cxn modelId="{1C2C76FF-9011-4D1D-9AD3-0DA787D4F9E5}" type="presOf" srcId="{BB1570F1-FC79-489F-8BA0-893A17C1480C}" destId="{E4746B15-4E1A-4FAF-8D28-043430427D33}" srcOrd="0" destOrd="0" presId="urn:microsoft.com/office/officeart/2009/layout/CircleArrowProcess"/>
    <dgm:cxn modelId="{07C7FAA2-CB1A-4542-951D-04C336D00D9D}" srcId="{BB1570F1-FC79-489F-8BA0-893A17C1480C}" destId="{30AD2500-86AF-41D4-A57C-3354FEB15CB1}" srcOrd="1" destOrd="0" parTransId="{9A0B0993-92B8-4DE0-B23C-D73FA422B68D}" sibTransId="{AE50E66E-2E29-4880-BE8A-203F5A257717}"/>
    <dgm:cxn modelId="{AB49726D-9266-4FE4-9D84-32D578AB6D46}" type="presOf" srcId="{B84B301C-1B1A-49D0-A2DB-4432A92ACC9B}" destId="{2D7D74C9-5A99-410D-B58F-B155187A2E6D}" srcOrd="0" destOrd="0" presId="urn:microsoft.com/office/officeart/2009/layout/CircleArrowProcess"/>
    <dgm:cxn modelId="{A957D306-85BC-4CFE-9D21-3578EB8FC212}" type="presParOf" srcId="{E4746B15-4E1A-4FAF-8D28-043430427D33}" destId="{A46DA95D-DDAA-4007-915E-E197E898446F}" srcOrd="0" destOrd="0" presId="urn:microsoft.com/office/officeart/2009/layout/CircleArrowProcess"/>
    <dgm:cxn modelId="{DCA9C273-1F4B-4DFA-9DA9-F36944B5025D}" type="presParOf" srcId="{A46DA95D-DDAA-4007-915E-E197E898446F}" destId="{7736DD45-0156-41A0-896C-E31561A58E8D}" srcOrd="0" destOrd="0" presId="urn:microsoft.com/office/officeart/2009/layout/CircleArrowProcess"/>
    <dgm:cxn modelId="{C50895C3-A1F2-48C3-BB7D-CEB1978DD5D3}" type="presParOf" srcId="{E4746B15-4E1A-4FAF-8D28-043430427D33}" destId="{2D7D74C9-5A99-410D-B58F-B155187A2E6D}" srcOrd="1" destOrd="0" presId="urn:microsoft.com/office/officeart/2009/layout/CircleArrowProcess"/>
    <dgm:cxn modelId="{C04BC06E-1584-4D3F-A05B-25C18D7B8513}" type="presParOf" srcId="{E4746B15-4E1A-4FAF-8D28-043430427D33}" destId="{37A59014-36FF-41BB-96E4-118DB361D39E}" srcOrd="2" destOrd="0" presId="urn:microsoft.com/office/officeart/2009/layout/CircleArrowProcess"/>
    <dgm:cxn modelId="{1B2FDF3A-15B9-4480-8BDD-97CE85D789BF}" type="presParOf" srcId="{37A59014-36FF-41BB-96E4-118DB361D39E}" destId="{A3C5DF88-5173-46F8-AF33-6D8612BCD1C8}" srcOrd="0" destOrd="0" presId="urn:microsoft.com/office/officeart/2009/layout/CircleArrowProcess"/>
    <dgm:cxn modelId="{743559EB-9EE1-45E8-9D82-491AD32193D0}" type="presParOf" srcId="{E4746B15-4E1A-4FAF-8D28-043430427D33}" destId="{CBB9C13D-F75E-4C9A-8593-0531F095F5DA}" srcOrd="3" destOrd="0" presId="urn:microsoft.com/office/officeart/2009/layout/CircleArrowProcess"/>
    <dgm:cxn modelId="{583043F8-84DB-444B-BDB8-286DD8CE5A85}" type="presParOf" srcId="{E4746B15-4E1A-4FAF-8D28-043430427D33}" destId="{63F5D213-0014-4AFC-8ADA-1DD55B51B7B0}" srcOrd="4" destOrd="0" presId="urn:microsoft.com/office/officeart/2009/layout/CircleArrowProcess"/>
    <dgm:cxn modelId="{D6D252F6-4111-488B-8498-A98112BC1DC7}" type="presParOf" srcId="{63F5D213-0014-4AFC-8ADA-1DD55B51B7B0}" destId="{4468C06B-1FEF-4980-81EC-77D246E35583}" srcOrd="0" destOrd="0" presId="urn:microsoft.com/office/officeart/2009/layout/CircleArrowProcess"/>
    <dgm:cxn modelId="{7DD7AE2F-DE70-4DC7-8C84-6F9D9A6FD718}" type="presParOf" srcId="{E4746B15-4E1A-4FAF-8D28-043430427D33}" destId="{0889B297-5ED6-4042-BEBA-C43F6E6E887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1E01C074-B2F5-4527-8F6C-22E8E2E8399F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ierarchy4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B1473587-DB1B-40D1-BC4C-89EE6409D86D}" type="pres">
      <dgm:prSet presAssocID="{BB1570F1-FC79-489F-8BA0-893A17C148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</dgm:ptLst>
  <dgm:cxnLst>
    <dgm:cxn modelId="{6AA5BA9E-65FC-4F43-8709-FA4A297CAD85}" type="presOf" srcId="{BB1570F1-FC79-489F-8BA0-893A17C1480C}" destId="{B1473587-DB1B-40D1-BC4C-89EE6409D86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diagrams.loki3.com/TabbedArc+Icon" loCatId="officeonline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B84B301C-1B1A-49D0-A2DB-4432A92ACC9B}">
      <dgm:prSet custT="1"/>
      <dgm:spPr>
        <a:solidFill>
          <a:schemeClr val="accent3">
            <a:lumMod val="5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I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Elected members</a:t>
          </a:r>
          <a:endParaRPr lang="en-I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E6F5E-1C1C-4770-9F20-9250F28875D4}" type="parTrans" cxnId="{F2AE0F92-40CA-4C21-8C8F-0741A6329AAF}">
      <dgm:prSet/>
      <dgm:spPr/>
      <dgm:t>
        <a:bodyPr/>
        <a:lstStyle/>
        <a:p>
          <a:endParaRPr lang="en-IE"/>
        </a:p>
      </dgm:t>
    </dgm:pt>
    <dgm:pt modelId="{7DADE6A4-3ED3-4B68-87D6-7BD87175E1EC}" type="sibTrans" cxnId="{F2AE0F92-40CA-4C21-8C8F-0741A6329AAF}">
      <dgm:prSet/>
      <dgm:spPr/>
      <dgm:t>
        <a:bodyPr/>
        <a:lstStyle/>
        <a:p>
          <a:endParaRPr lang="en-IE"/>
        </a:p>
      </dgm:t>
    </dgm:pt>
    <dgm:pt modelId="{30AD2500-86AF-41D4-A57C-3354FEB15CB1}">
      <dgm:prSet custT="1"/>
      <dgm:spPr>
        <a:solidFill>
          <a:schemeClr val="accent3">
            <a:lumMod val="50000"/>
          </a:schemeClr>
        </a:solidFill>
        <a:effectLst>
          <a:glow rad="1397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I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Community/ Business Interests</a:t>
          </a:r>
          <a:endParaRPr lang="en-I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B0993-92B8-4DE0-B23C-D73FA422B68D}" type="parTrans" cxnId="{07C7FAA2-CB1A-4542-951D-04C336D00D9D}">
      <dgm:prSet/>
      <dgm:spPr/>
      <dgm:t>
        <a:bodyPr/>
        <a:lstStyle/>
        <a:p>
          <a:endParaRPr lang="en-IE"/>
        </a:p>
      </dgm:t>
    </dgm:pt>
    <dgm:pt modelId="{AE50E66E-2E29-4880-BE8A-203F5A257717}" type="sibTrans" cxnId="{07C7FAA2-CB1A-4542-951D-04C336D00D9D}">
      <dgm:prSet/>
      <dgm:spPr/>
      <dgm:t>
        <a:bodyPr/>
        <a:lstStyle/>
        <a:p>
          <a:endParaRPr lang="en-IE"/>
        </a:p>
      </dgm:t>
    </dgm:pt>
    <dgm:pt modelId="{9896A25B-0C31-4E2E-870E-A4F0E52F90B4}">
      <dgm:prSet custT="1"/>
      <dgm:spPr/>
      <dgm:t>
        <a:bodyPr/>
        <a:lstStyle/>
        <a:p>
          <a:pPr rtl="0"/>
          <a:r>
            <a:rPr lang="en-I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 Agencies</a:t>
          </a:r>
          <a:endParaRPr lang="en-I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C29AFD-DD51-4C8C-877C-D7E30322E915}" type="parTrans" cxnId="{9C241E51-574D-4411-AF43-AB15903C4302}">
      <dgm:prSet/>
      <dgm:spPr/>
      <dgm:t>
        <a:bodyPr/>
        <a:lstStyle/>
        <a:p>
          <a:endParaRPr lang="en-IE"/>
        </a:p>
      </dgm:t>
    </dgm:pt>
    <dgm:pt modelId="{DC7B1E81-C8B0-4B04-BC04-2AC18D7D65DC}" type="sibTrans" cxnId="{9C241E51-574D-4411-AF43-AB15903C4302}">
      <dgm:prSet/>
      <dgm:spPr/>
      <dgm:t>
        <a:bodyPr/>
        <a:lstStyle/>
        <a:p>
          <a:endParaRPr lang="en-IE"/>
        </a:p>
      </dgm:t>
    </dgm:pt>
    <dgm:pt modelId="{B4DA8FF0-1291-4738-9E1A-0D9C8E4FBBA5}">
      <dgm:prSet custT="1"/>
      <dgm:spPr/>
      <dgm:t>
        <a:bodyPr/>
        <a:lstStyle/>
        <a:p>
          <a:pPr rtl="0"/>
          <a:r>
            <a:rPr lang="en-I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 Authority Officials</a:t>
          </a:r>
          <a:endParaRPr lang="en-I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14D455-4E0C-4E67-A274-3AC2DB43F060}" type="parTrans" cxnId="{B10D6982-CC02-46C0-A932-A6E4CF0D2965}">
      <dgm:prSet/>
      <dgm:spPr/>
      <dgm:t>
        <a:bodyPr/>
        <a:lstStyle/>
        <a:p>
          <a:endParaRPr lang="en-IE"/>
        </a:p>
      </dgm:t>
    </dgm:pt>
    <dgm:pt modelId="{9E28A2AF-36CB-407D-B5FE-8E7B6DE70C22}" type="sibTrans" cxnId="{B10D6982-CC02-46C0-A932-A6E4CF0D2965}">
      <dgm:prSet/>
      <dgm:spPr/>
      <dgm:t>
        <a:bodyPr/>
        <a:lstStyle/>
        <a:p>
          <a:endParaRPr lang="en-IE"/>
        </a:p>
      </dgm:t>
    </dgm:pt>
    <dgm:pt modelId="{C6F335D8-69F4-4D8F-A23A-928A1CB1E0E4}">
      <dgm:prSet custT="1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I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 Development Bodies</a:t>
          </a:r>
          <a:endParaRPr lang="en-I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DBE980-6696-4E1F-9E3B-E78CF1654919}" type="parTrans" cxnId="{C5DCE8D7-886F-49DB-8C95-6CCDBAE58F35}">
      <dgm:prSet/>
      <dgm:spPr/>
      <dgm:t>
        <a:bodyPr/>
        <a:lstStyle/>
        <a:p>
          <a:endParaRPr lang="en-IE"/>
        </a:p>
      </dgm:t>
    </dgm:pt>
    <dgm:pt modelId="{6D4856AE-D926-44A2-B469-2DE4A5023E2B}" type="sibTrans" cxnId="{C5DCE8D7-886F-49DB-8C95-6CCDBAE58F35}">
      <dgm:prSet/>
      <dgm:spPr/>
      <dgm:t>
        <a:bodyPr/>
        <a:lstStyle/>
        <a:p>
          <a:endParaRPr lang="en-IE"/>
        </a:p>
      </dgm:t>
    </dgm:pt>
    <dgm:pt modelId="{837C25B8-E364-4522-ABA2-DF11B5CD15F9}">
      <dgm:prSet custT="1"/>
      <dgm:spPr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I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Participation Network</a:t>
          </a:r>
        </a:p>
      </dgm:t>
    </dgm:pt>
    <dgm:pt modelId="{728D2931-C853-43DF-ABCE-8C317E3F15A2}" type="sibTrans" cxnId="{86E26F58-9054-4E03-A6E0-F354F42E1F13}">
      <dgm:prSet/>
      <dgm:spPr/>
      <dgm:t>
        <a:bodyPr/>
        <a:lstStyle/>
        <a:p>
          <a:endParaRPr lang="en-IE"/>
        </a:p>
      </dgm:t>
    </dgm:pt>
    <dgm:pt modelId="{023A3B5B-AF28-4892-98F3-77EC902B42CD}" type="parTrans" cxnId="{86E26F58-9054-4E03-A6E0-F354F42E1F13}">
      <dgm:prSet/>
      <dgm:spPr/>
      <dgm:t>
        <a:bodyPr/>
        <a:lstStyle/>
        <a:p>
          <a:endParaRPr lang="en-IE"/>
        </a:p>
      </dgm:t>
    </dgm:pt>
    <dgm:pt modelId="{BDDAAC7D-BC85-4DB7-A442-EB5115C72B14}">
      <dgm:prSet custT="1"/>
      <dgm:spPr>
        <a:solidFill>
          <a:schemeClr val="accent3">
            <a:lumMod val="50000"/>
          </a:schemeClr>
        </a:solidFill>
      </dgm:spPr>
      <dgm:t>
        <a:bodyPr/>
        <a:lstStyle/>
        <a:p>
          <a:pPr rtl="0"/>
          <a:r>
            <a:rPr lang="en-IE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Chief Officer</a:t>
          </a:r>
          <a:endParaRPr lang="en-IE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A6286A-CB59-40F9-A701-64612AD34529}" type="parTrans" cxnId="{A8415C4A-1898-48C6-B4F0-977CB6361BA8}">
      <dgm:prSet/>
      <dgm:spPr/>
      <dgm:t>
        <a:bodyPr/>
        <a:lstStyle/>
        <a:p>
          <a:endParaRPr lang="en-IE"/>
        </a:p>
      </dgm:t>
    </dgm:pt>
    <dgm:pt modelId="{A7B086F4-5189-4520-8B31-B672CC62CC0A}" type="sibTrans" cxnId="{A8415C4A-1898-48C6-B4F0-977CB6361BA8}">
      <dgm:prSet/>
      <dgm:spPr/>
      <dgm:t>
        <a:bodyPr/>
        <a:lstStyle/>
        <a:p>
          <a:endParaRPr lang="en-IE"/>
        </a:p>
      </dgm:t>
    </dgm:pt>
    <dgm:pt modelId="{6C151703-DAD6-4513-A9B4-B8509D709EBF}">
      <dgm:prSet/>
      <dgm:spPr>
        <a:solidFill>
          <a:schemeClr val="accent1">
            <a:lumMod val="75000"/>
          </a:schemeClr>
        </a:solidFill>
        <a:effectLst>
          <a:glow rad="1397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pPr rtl="0"/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Individuals &amp; Communities </a:t>
          </a:r>
        </a:p>
      </dgm:t>
    </dgm:pt>
    <dgm:pt modelId="{C93A27EA-2470-4E79-98A8-AE87C2CD11B1}" type="parTrans" cxnId="{FC30E384-2DD5-45FB-93D9-F526B5F4763F}">
      <dgm:prSet/>
      <dgm:spPr/>
      <dgm:t>
        <a:bodyPr/>
        <a:lstStyle/>
        <a:p>
          <a:endParaRPr lang="en-IE"/>
        </a:p>
      </dgm:t>
    </dgm:pt>
    <dgm:pt modelId="{212AD4FB-7235-4731-B5A2-8401802C5661}" type="sibTrans" cxnId="{FC30E384-2DD5-45FB-93D9-F526B5F4763F}">
      <dgm:prSet/>
      <dgm:spPr/>
      <dgm:t>
        <a:bodyPr/>
        <a:lstStyle/>
        <a:p>
          <a:endParaRPr lang="en-IE"/>
        </a:p>
      </dgm:t>
    </dgm:pt>
    <dgm:pt modelId="{0012BAE2-4F64-4B4F-A350-FC99B8A621BD}" type="pres">
      <dgm:prSet presAssocID="{BB1570F1-FC79-489F-8BA0-893A17C148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A92B4E0-F6B0-4172-8DCD-C8FD2AE99349}" type="pres">
      <dgm:prSet presAssocID="{9896A25B-0C31-4E2E-870E-A4F0E52F90B4}" presName="twoplus" presStyleLbl="node1" presStyleIdx="0" presStyleCnt="8" custAng="3600000" custScaleX="311770" custScaleY="194872" custRadScaleRad="74630" custRadScaleInc="28439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63032833-5B97-4538-8261-55F6B2C744AF}" type="pres">
      <dgm:prSet presAssocID="{837C25B8-E364-4522-ABA2-DF11B5CD15F9}" presName="twoplus" presStyleLbl="node1" presStyleIdx="1" presStyleCnt="8" custAng="2571429" custScaleX="244052" custScaleY="264930" custRadScaleRad="130700" custRadScaleInc="1212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454582BF-E2F1-478A-AC3C-F10DC4BB90B8}" type="pres">
      <dgm:prSet presAssocID="{C6F335D8-69F4-4D8F-A23A-928A1CB1E0E4}" presName="twoplus" presStyleLbl="node1" presStyleIdx="2" presStyleCnt="8" custAng="1542857" custScaleX="258157" custScaleY="235795" custRadScaleRad="88348" custRadScaleInc="-4684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93ADAAA8-515E-40E8-B00A-830CDF647FC2}" type="pres">
      <dgm:prSet presAssocID="{B4DA8FF0-1291-4738-9E1A-0D9C8E4FBBA5}" presName="twoplus" presStyleLbl="node1" presStyleIdx="3" presStyleCnt="8" custAng="514286" custScaleX="207555" custScaleY="282009" custRadScaleRad="31498" custRadScaleInc="1560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A082EDEB-EC15-41E9-AA96-D835F324E573}" type="pres">
      <dgm:prSet presAssocID="{30AD2500-86AF-41D4-A57C-3354FEB15CB1}" presName="twoplus" presStyleLbl="node1" presStyleIdx="4" presStyleCnt="8" custAng="21085714" custScaleX="283767" custScaleY="235795" custRadScaleRad="130544" custRadScaleInc="5962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8BB70976-7915-4D61-9122-95CBC689C2FE}" type="pres">
      <dgm:prSet presAssocID="{B84B301C-1B1A-49D0-A2DB-4432A92ACC9B}" presName="twoplus" presStyleLbl="node1" presStyleIdx="5" presStyleCnt="8" custAng="20057143" custScaleX="277825" custScaleY="216457" custRadScaleRad="99716" custRadScaleInc="5151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055013B5-FE85-489A-89BD-9B6E71A1FCF6}" type="pres">
      <dgm:prSet presAssocID="{BDDAAC7D-BC85-4DB7-A442-EB5115C72B14}" presName="twoplus" presStyleLbl="node1" presStyleIdx="6" presStyleCnt="8" custAng="19028571" custScaleX="251811" custScaleY="192728" custRadScaleRad="79846" custRadScaleInc="-256958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  <dgm:pt modelId="{B9E98E7D-76BA-454D-BF48-9895D5BDBA60}" type="pres">
      <dgm:prSet presAssocID="{6C151703-DAD6-4513-A9B4-B8509D709EBF}" presName="twoplus" presStyleLbl="node1" presStyleIdx="7" presStyleCnt="8" custAng="18000000" custScaleX="371599" custScaleY="490400" custRadScaleRad="94711" custRadScaleInc="-133241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IE"/>
        </a:p>
      </dgm:t>
    </dgm:pt>
  </dgm:ptLst>
  <dgm:cxnLst>
    <dgm:cxn modelId="{C5DCE8D7-886F-49DB-8C95-6CCDBAE58F35}" srcId="{BB1570F1-FC79-489F-8BA0-893A17C1480C}" destId="{C6F335D8-69F4-4D8F-A23A-928A1CB1E0E4}" srcOrd="2" destOrd="0" parTransId="{C4DBE980-6696-4E1F-9E3B-E78CF1654919}" sibTransId="{6D4856AE-D926-44A2-B469-2DE4A5023E2B}"/>
    <dgm:cxn modelId="{FC30E384-2DD5-45FB-93D9-F526B5F4763F}" srcId="{BB1570F1-FC79-489F-8BA0-893A17C1480C}" destId="{6C151703-DAD6-4513-A9B4-B8509D709EBF}" srcOrd="7" destOrd="0" parTransId="{C93A27EA-2470-4E79-98A8-AE87C2CD11B1}" sibTransId="{212AD4FB-7235-4731-B5A2-8401802C5661}"/>
    <dgm:cxn modelId="{4854C072-C16E-4AFF-A836-CFF99E199C0D}" type="presOf" srcId="{837C25B8-E364-4522-ABA2-DF11B5CD15F9}" destId="{63032833-5B97-4538-8261-55F6B2C744AF}" srcOrd="0" destOrd="0" presId="urn:diagrams.loki3.com/TabbedArc+Icon"/>
    <dgm:cxn modelId="{2EC69767-3128-40D8-BF1B-C141D0154F6D}" type="presOf" srcId="{BDDAAC7D-BC85-4DB7-A442-EB5115C72B14}" destId="{055013B5-FE85-489A-89BD-9B6E71A1FCF6}" srcOrd="0" destOrd="0" presId="urn:diagrams.loki3.com/TabbedArc+Icon"/>
    <dgm:cxn modelId="{A8415C4A-1898-48C6-B4F0-977CB6361BA8}" srcId="{BB1570F1-FC79-489F-8BA0-893A17C1480C}" destId="{BDDAAC7D-BC85-4DB7-A442-EB5115C72B14}" srcOrd="6" destOrd="0" parTransId="{77A6286A-CB59-40F9-A701-64612AD34529}" sibTransId="{A7B086F4-5189-4520-8B31-B672CC62CC0A}"/>
    <dgm:cxn modelId="{0023073D-9DA1-4AA4-8F30-9C6B800B06A6}" type="presOf" srcId="{B84B301C-1B1A-49D0-A2DB-4432A92ACC9B}" destId="{8BB70976-7915-4D61-9122-95CBC689C2FE}" srcOrd="0" destOrd="0" presId="urn:diagrams.loki3.com/TabbedArc+Icon"/>
    <dgm:cxn modelId="{07C7FAA2-CB1A-4542-951D-04C336D00D9D}" srcId="{BB1570F1-FC79-489F-8BA0-893A17C1480C}" destId="{30AD2500-86AF-41D4-A57C-3354FEB15CB1}" srcOrd="4" destOrd="0" parTransId="{9A0B0993-92B8-4DE0-B23C-D73FA422B68D}" sibTransId="{AE50E66E-2E29-4880-BE8A-203F5A257717}"/>
    <dgm:cxn modelId="{F4BA8B54-4058-4D56-9495-9676D32779AE}" type="presOf" srcId="{BB1570F1-FC79-489F-8BA0-893A17C1480C}" destId="{0012BAE2-4F64-4B4F-A350-FC99B8A621BD}" srcOrd="0" destOrd="0" presId="urn:diagrams.loki3.com/TabbedArc+Icon"/>
    <dgm:cxn modelId="{B10D6982-CC02-46C0-A932-A6E4CF0D2965}" srcId="{BB1570F1-FC79-489F-8BA0-893A17C1480C}" destId="{B4DA8FF0-1291-4738-9E1A-0D9C8E4FBBA5}" srcOrd="3" destOrd="0" parTransId="{9A14D455-4E0C-4E67-A274-3AC2DB43F060}" sibTransId="{9E28A2AF-36CB-407D-B5FE-8E7B6DE70C22}"/>
    <dgm:cxn modelId="{C5FD11ED-2698-496B-BAD8-E58ED823288D}" type="presOf" srcId="{30AD2500-86AF-41D4-A57C-3354FEB15CB1}" destId="{A082EDEB-EC15-41E9-AA96-D835F324E573}" srcOrd="0" destOrd="0" presId="urn:diagrams.loki3.com/TabbedArc+Icon"/>
    <dgm:cxn modelId="{084DFFA7-DFA5-4B12-9695-39AA9F8218AA}" type="presOf" srcId="{6C151703-DAD6-4513-A9B4-B8509D709EBF}" destId="{B9E98E7D-76BA-454D-BF48-9895D5BDBA60}" srcOrd="0" destOrd="0" presId="urn:diagrams.loki3.com/TabbedArc+Icon"/>
    <dgm:cxn modelId="{D2990B86-1B2A-44F9-AF9D-69D436DF29F3}" type="presOf" srcId="{9896A25B-0C31-4E2E-870E-A4F0E52F90B4}" destId="{9A92B4E0-F6B0-4172-8DCD-C8FD2AE99349}" srcOrd="0" destOrd="0" presId="urn:diagrams.loki3.com/TabbedArc+Icon"/>
    <dgm:cxn modelId="{9C241E51-574D-4411-AF43-AB15903C4302}" srcId="{BB1570F1-FC79-489F-8BA0-893A17C1480C}" destId="{9896A25B-0C31-4E2E-870E-A4F0E52F90B4}" srcOrd="0" destOrd="0" parTransId="{17C29AFD-DD51-4C8C-877C-D7E30322E915}" sibTransId="{DC7B1E81-C8B0-4B04-BC04-2AC18D7D65DC}"/>
    <dgm:cxn modelId="{B45C63E6-D567-4CBB-96E7-CA9A392258DB}" type="presOf" srcId="{C6F335D8-69F4-4D8F-A23A-928A1CB1E0E4}" destId="{454582BF-E2F1-478A-AC3C-F10DC4BB90B8}" srcOrd="0" destOrd="0" presId="urn:diagrams.loki3.com/TabbedArc+Icon"/>
    <dgm:cxn modelId="{F2AE0F92-40CA-4C21-8C8F-0741A6329AAF}" srcId="{BB1570F1-FC79-489F-8BA0-893A17C1480C}" destId="{B84B301C-1B1A-49D0-A2DB-4432A92ACC9B}" srcOrd="5" destOrd="0" parTransId="{5A7E6F5E-1C1C-4770-9F20-9250F28875D4}" sibTransId="{7DADE6A4-3ED3-4B68-87D6-7BD87175E1EC}"/>
    <dgm:cxn modelId="{7D2968B2-A2BB-4271-A3E6-2BF892F523FB}" type="presOf" srcId="{B4DA8FF0-1291-4738-9E1A-0D9C8E4FBBA5}" destId="{93ADAAA8-515E-40E8-B00A-830CDF647FC2}" srcOrd="0" destOrd="0" presId="urn:diagrams.loki3.com/TabbedArc+Icon"/>
    <dgm:cxn modelId="{86E26F58-9054-4E03-A6E0-F354F42E1F13}" srcId="{BB1570F1-FC79-489F-8BA0-893A17C1480C}" destId="{837C25B8-E364-4522-ABA2-DF11B5CD15F9}" srcOrd="1" destOrd="0" parTransId="{023A3B5B-AF28-4892-98F3-77EC902B42CD}" sibTransId="{728D2931-C853-43DF-ABCE-8C317E3F15A2}"/>
    <dgm:cxn modelId="{590CF7B3-F372-4FB1-92BB-575EE9B82E66}" type="presParOf" srcId="{0012BAE2-4F64-4B4F-A350-FC99B8A621BD}" destId="{9A92B4E0-F6B0-4172-8DCD-C8FD2AE99349}" srcOrd="0" destOrd="0" presId="urn:diagrams.loki3.com/TabbedArc+Icon"/>
    <dgm:cxn modelId="{8F1F673F-94EE-42A1-96FF-24D11FE32D83}" type="presParOf" srcId="{0012BAE2-4F64-4B4F-A350-FC99B8A621BD}" destId="{63032833-5B97-4538-8261-55F6B2C744AF}" srcOrd="1" destOrd="0" presId="urn:diagrams.loki3.com/TabbedArc+Icon"/>
    <dgm:cxn modelId="{95427BB0-EE24-4B7F-9E2F-F857644032C9}" type="presParOf" srcId="{0012BAE2-4F64-4B4F-A350-FC99B8A621BD}" destId="{454582BF-E2F1-478A-AC3C-F10DC4BB90B8}" srcOrd="2" destOrd="0" presId="urn:diagrams.loki3.com/TabbedArc+Icon"/>
    <dgm:cxn modelId="{E8E1A575-A2E6-4C4F-B1F9-A9C5490CFB51}" type="presParOf" srcId="{0012BAE2-4F64-4B4F-A350-FC99B8A621BD}" destId="{93ADAAA8-515E-40E8-B00A-830CDF647FC2}" srcOrd="3" destOrd="0" presId="urn:diagrams.loki3.com/TabbedArc+Icon"/>
    <dgm:cxn modelId="{6C8BC42B-DAAC-49A1-95A5-3F3BF984C2DB}" type="presParOf" srcId="{0012BAE2-4F64-4B4F-A350-FC99B8A621BD}" destId="{A082EDEB-EC15-41E9-AA96-D835F324E573}" srcOrd="4" destOrd="0" presId="urn:diagrams.loki3.com/TabbedArc+Icon"/>
    <dgm:cxn modelId="{1DC84C8B-337B-40DF-872C-6E19CDF0EE70}" type="presParOf" srcId="{0012BAE2-4F64-4B4F-A350-FC99B8A621BD}" destId="{8BB70976-7915-4D61-9122-95CBC689C2FE}" srcOrd="5" destOrd="0" presId="urn:diagrams.loki3.com/TabbedArc+Icon"/>
    <dgm:cxn modelId="{2AFE8110-E360-4F11-92E0-F819D58A5224}" type="presParOf" srcId="{0012BAE2-4F64-4B4F-A350-FC99B8A621BD}" destId="{055013B5-FE85-489A-89BD-9B6E71A1FCF6}" srcOrd="6" destOrd="0" presId="urn:diagrams.loki3.com/TabbedArc+Icon"/>
    <dgm:cxn modelId="{682B5E71-79C1-4A41-AA28-AA3DFF438118}" type="presParOf" srcId="{0012BAE2-4F64-4B4F-A350-FC99B8A621BD}" destId="{B9E98E7D-76BA-454D-BF48-9895D5BDBA60}" srcOrd="7" destOrd="0" presId="urn:diagrams.loki3.com/TabbedArc+Icon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F94E2EA1-DCFE-402A-A628-120FF2572893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ierarchy4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B1473587-DB1B-40D1-BC4C-89EE6409D86D}" type="pres">
      <dgm:prSet presAssocID="{BB1570F1-FC79-489F-8BA0-893A17C148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</dgm:ptLst>
  <dgm:cxnLst>
    <dgm:cxn modelId="{85D406B1-1707-4302-90A4-147F7A485155}" type="presOf" srcId="{BB1570F1-FC79-489F-8BA0-893A17C1480C}" destId="{B1473587-DB1B-40D1-BC4C-89EE6409D86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List1" loCatId="list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IE"/>
        </a:p>
      </dgm:t>
    </dgm:pt>
    <dgm:pt modelId="{B84B301C-1B1A-49D0-A2DB-4432A92ACC9B}">
      <dgm:prSet/>
      <dgm:spPr/>
      <dgm:t>
        <a:bodyPr/>
        <a:lstStyle/>
        <a:p>
          <a:pPr rtl="0"/>
          <a:r>
            <a:rPr lang="en-IE" b="1" dirty="0" smtClean="0"/>
            <a:t>Community Representation</a:t>
          </a:r>
          <a:endParaRPr lang="en-IE" b="1" dirty="0"/>
        </a:p>
      </dgm:t>
    </dgm:pt>
    <dgm:pt modelId="{5A7E6F5E-1C1C-4770-9F20-9250F28875D4}" type="parTrans" cxnId="{F2AE0F92-40CA-4C21-8C8F-0741A6329AAF}">
      <dgm:prSet/>
      <dgm:spPr/>
      <dgm:t>
        <a:bodyPr/>
        <a:lstStyle/>
        <a:p>
          <a:endParaRPr lang="en-IE"/>
        </a:p>
      </dgm:t>
    </dgm:pt>
    <dgm:pt modelId="{7DADE6A4-3ED3-4B68-87D6-7BD87175E1EC}" type="sibTrans" cxnId="{F2AE0F92-40CA-4C21-8C8F-0741A6329AAF}">
      <dgm:prSet/>
      <dgm:spPr/>
      <dgm:t>
        <a:bodyPr/>
        <a:lstStyle/>
        <a:p>
          <a:endParaRPr lang="en-IE"/>
        </a:p>
      </dgm:t>
    </dgm:pt>
    <dgm:pt modelId="{30AD2500-86AF-41D4-A57C-3354FEB15CB1}">
      <dgm:prSet/>
      <dgm:spPr/>
      <dgm:t>
        <a:bodyPr/>
        <a:lstStyle/>
        <a:p>
          <a:pPr rtl="0"/>
          <a:r>
            <a:rPr lang="en-IE" b="1" dirty="0" smtClean="0"/>
            <a:t>Provide Local Input</a:t>
          </a:r>
          <a:endParaRPr lang="en-IE" b="1" dirty="0"/>
        </a:p>
      </dgm:t>
    </dgm:pt>
    <dgm:pt modelId="{9A0B0993-92B8-4DE0-B23C-D73FA422B68D}" type="parTrans" cxnId="{07C7FAA2-CB1A-4542-951D-04C336D00D9D}">
      <dgm:prSet/>
      <dgm:spPr/>
      <dgm:t>
        <a:bodyPr/>
        <a:lstStyle/>
        <a:p>
          <a:endParaRPr lang="en-IE"/>
        </a:p>
      </dgm:t>
    </dgm:pt>
    <dgm:pt modelId="{AE50E66E-2E29-4880-BE8A-203F5A257717}" type="sibTrans" cxnId="{07C7FAA2-CB1A-4542-951D-04C336D00D9D}">
      <dgm:prSet/>
      <dgm:spPr/>
      <dgm:t>
        <a:bodyPr/>
        <a:lstStyle/>
        <a:p>
          <a:endParaRPr lang="en-IE"/>
        </a:p>
      </dgm:t>
    </dgm:pt>
    <dgm:pt modelId="{9896A25B-0C31-4E2E-870E-A4F0E52F90B4}">
      <dgm:prSet/>
      <dgm:spPr/>
      <dgm:t>
        <a:bodyPr/>
        <a:lstStyle/>
        <a:p>
          <a:pPr rtl="0"/>
          <a:r>
            <a:rPr lang="en-IE" b="1" dirty="0" smtClean="0"/>
            <a:t>Key Partners </a:t>
          </a:r>
          <a:endParaRPr lang="en-IE" b="1" dirty="0"/>
        </a:p>
      </dgm:t>
    </dgm:pt>
    <dgm:pt modelId="{17C29AFD-DD51-4C8C-877C-D7E30322E915}" type="parTrans" cxnId="{9C241E51-574D-4411-AF43-AB15903C4302}">
      <dgm:prSet/>
      <dgm:spPr/>
      <dgm:t>
        <a:bodyPr/>
        <a:lstStyle/>
        <a:p>
          <a:endParaRPr lang="en-IE"/>
        </a:p>
      </dgm:t>
    </dgm:pt>
    <dgm:pt modelId="{DC7B1E81-C8B0-4B04-BC04-2AC18D7D65DC}" type="sibTrans" cxnId="{9C241E51-574D-4411-AF43-AB15903C4302}">
      <dgm:prSet/>
      <dgm:spPr/>
      <dgm:t>
        <a:bodyPr/>
        <a:lstStyle/>
        <a:p>
          <a:endParaRPr lang="en-IE"/>
        </a:p>
      </dgm:t>
    </dgm:pt>
    <dgm:pt modelId="{A58D6D1B-430D-434C-BDD1-F580FF1EE893}">
      <dgm:prSet/>
      <dgm:spPr/>
      <dgm:t>
        <a:bodyPr/>
        <a:lstStyle/>
        <a:p>
          <a:r>
            <a:rPr lang="en-IE" dirty="0" smtClean="0"/>
            <a:t>Unique Position</a:t>
          </a:r>
          <a:endParaRPr lang="en-IE" dirty="0"/>
        </a:p>
      </dgm:t>
    </dgm:pt>
    <dgm:pt modelId="{C09E4B86-FFC7-4339-8912-5A9D2C929975}" type="parTrans" cxnId="{733C9DF3-8AE5-4E23-87F9-44877F6EB253}">
      <dgm:prSet/>
      <dgm:spPr/>
      <dgm:t>
        <a:bodyPr/>
        <a:lstStyle/>
        <a:p>
          <a:endParaRPr lang="en-IE"/>
        </a:p>
      </dgm:t>
    </dgm:pt>
    <dgm:pt modelId="{8D1BEC7B-56FD-454C-A5AF-57AD2C4111B0}" type="sibTrans" cxnId="{733C9DF3-8AE5-4E23-87F9-44877F6EB253}">
      <dgm:prSet/>
      <dgm:spPr/>
      <dgm:t>
        <a:bodyPr/>
        <a:lstStyle/>
        <a:p>
          <a:endParaRPr lang="en-IE"/>
        </a:p>
      </dgm:t>
    </dgm:pt>
    <dgm:pt modelId="{8563E2C2-A1F4-4176-988B-531AE3993660}">
      <dgm:prSet/>
      <dgm:spPr/>
      <dgm:t>
        <a:bodyPr/>
        <a:lstStyle/>
        <a:p>
          <a:pPr rtl="0"/>
          <a:r>
            <a:rPr lang="en-IE" dirty="0" smtClean="0"/>
            <a:t>Link  Between Communities &amp; </a:t>
          </a:r>
          <a:r>
            <a:rPr lang="en-IE" dirty="0" err="1" smtClean="0"/>
            <a:t>LCDC</a:t>
          </a:r>
          <a:endParaRPr lang="en-IE" dirty="0"/>
        </a:p>
      </dgm:t>
    </dgm:pt>
    <dgm:pt modelId="{A5B7B7E6-6975-4438-8E69-9841D0FD39E3}" type="parTrans" cxnId="{FF396325-59D6-43E2-9A82-26342DE5954D}">
      <dgm:prSet/>
      <dgm:spPr/>
      <dgm:t>
        <a:bodyPr/>
        <a:lstStyle/>
        <a:p>
          <a:endParaRPr lang="en-IE"/>
        </a:p>
      </dgm:t>
    </dgm:pt>
    <dgm:pt modelId="{AE13E096-57C7-4A8B-98F8-B15F0D1800F7}" type="sibTrans" cxnId="{FF396325-59D6-43E2-9A82-26342DE5954D}">
      <dgm:prSet/>
      <dgm:spPr/>
      <dgm:t>
        <a:bodyPr/>
        <a:lstStyle/>
        <a:p>
          <a:endParaRPr lang="en-IE"/>
        </a:p>
      </dgm:t>
    </dgm:pt>
    <dgm:pt modelId="{09829CD2-80CD-4C2A-9E81-D3D80BA73DCC}">
      <dgm:prSet/>
      <dgm:spPr/>
      <dgm:t>
        <a:bodyPr/>
        <a:lstStyle/>
        <a:p>
          <a:pPr rtl="0"/>
          <a:r>
            <a:rPr lang="en-IE" dirty="0" smtClean="0"/>
            <a:t>Secure support for the LCDC and its work</a:t>
          </a:r>
          <a:endParaRPr lang="en-IE" dirty="0"/>
        </a:p>
      </dgm:t>
    </dgm:pt>
    <dgm:pt modelId="{10A6E005-2B69-468B-AC3A-9625D99BBD18}" type="parTrans" cxnId="{C70E74B7-039C-4FBE-B2FB-FD7E0A3D36A0}">
      <dgm:prSet/>
      <dgm:spPr/>
      <dgm:t>
        <a:bodyPr/>
        <a:lstStyle/>
        <a:p>
          <a:endParaRPr lang="en-IE"/>
        </a:p>
      </dgm:t>
    </dgm:pt>
    <dgm:pt modelId="{63F63600-E505-48C7-9AEB-301FDE201520}" type="sibTrans" cxnId="{C70E74B7-039C-4FBE-B2FB-FD7E0A3D36A0}">
      <dgm:prSet/>
      <dgm:spPr/>
      <dgm:t>
        <a:bodyPr/>
        <a:lstStyle/>
        <a:p>
          <a:endParaRPr lang="en-IE"/>
        </a:p>
      </dgm:t>
    </dgm:pt>
    <dgm:pt modelId="{074B308D-CEE7-406B-B0B9-0140E8436EC7}">
      <dgm:prSet/>
      <dgm:spPr/>
      <dgm:t>
        <a:bodyPr/>
        <a:lstStyle/>
        <a:p>
          <a:pPr rtl="0"/>
          <a:r>
            <a:rPr lang="en-IE" dirty="0" smtClean="0"/>
            <a:t>Provide Expertise</a:t>
          </a:r>
          <a:endParaRPr lang="en-IE" dirty="0"/>
        </a:p>
      </dgm:t>
    </dgm:pt>
    <dgm:pt modelId="{3CED6D00-AB90-4AF6-BA88-5F8BB97BE7D2}" type="parTrans" cxnId="{45DA5B15-12D2-4CDE-A41E-694EFAB36D31}">
      <dgm:prSet/>
      <dgm:spPr/>
      <dgm:t>
        <a:bodyPr/>
        <a:lstStyle/>
        <a:p>
          <a:endParaRPr lang="en-IE"/>
        </a:p>
      </dgm:t>
    </dgm:pt>
    <dgm:pt modelId="{8592C18E-0FCF-416F-9A23-8710548920B1}" type="sibTrans" cxnId="{45DA5B15-12D2-4CDE-A41E-694EFAB36D31}">
      <dgm:prSet/>
      <dgm:spPr/>
      <dgm:t>
        <a:bodyPr/>
        <a:lstStyle/>
        <a:p>
          <a:endParaRPr lang="en-IE"/>
        </a:p>
      </dgm:t>
    </dgm:pt>
    <dgm:pt modelId="{4DC8867C-A33E-4688-9DB4-299C6E442694}">
      <dgm:prSet/>
      <dgm:spPr/>
      <dgm:t>
        <a:bodyPr/>
        <a:lstStyle/>
        <a:p>
          <a:pPr rtl="0"/>
          <a:endParaRPr lang="en-IE" dirty="0"/>
        </a:p>
      </dgm:t>
    </dgm:pt>
    <dgm:pt modelId="{60354118-BB93-40AB-A66B-E0E40EB92D98}" type="parTrans" cxnId="{4E155AE9-47BF-43AE-BFB8-84D79359B6AC}">
      <dgm:prSet/>
      <dgm:spPr/>
      <dgm:t>
        <a:bodyPr/>
        <a:lstStyle/>
        <a:p>
          <a:endParaRPr lang="en-IE"/>
        </a:p>
      </dgm:t>
    </dgm:pt>
    <dgm:pt modelId="{CC52C5B5-9A1F-4245-9D18-DDE5D22B17D2}" type="sibTrans" cxnId="{4E155AE9-47BF-43AE-BFB8-84D79359B6AC}">
      <dgm:prSet/>
      <dgm:spPr/>
      <dgm:t>
        <a:bodyPr/>
        <a:lstStyle/>
        <a:p>
          <a:endParaRPr lang="en-IE"/>
        </a:p>
      </dgm:t>
    </dgm:pt>
    <dgm:pt modelId="{0B7F3ECB-6EF8-45B3-936D-4DFCFDBD815E}">
      <dgm:prSet/>
      <dgm:spPr/>
      <dgm:t>
        <a:bodyPr/>
        <a:lstStyle/>
        <a:p>
          <a:pPr rtl="0"/>
          <a:endParaRPr lang="en-IE" dirty="0"/>
        </a:p>
      </dgm:t>
    </dgm:pt>
    <dgm:pt modelId="{EDFD80AE-472D-4486-8E04-635C8FBCC128}" type="parTrans" cxnId="{9C3BFF42-D18A-45B4-8F0B-5B3EB4397D60}">
      <dgm:prSet/>
      <dgm:spPr/>
      <dgm:t>
        <a:bodyPr/>
        <a:lstStyle/>
        <a:p>
          <a:endParaRPr lang="en-IE"/>
        </a:p>
      </dgm:t>
    </dgm:pt>
    <dgm:pt modelId="{024A12EF-6640-4755-BF70-A2942A9D53A6}" type="sibTrans" cxnId="{9C3BFF42-D18A-45B4-8F0B-5B3EB4397D60}">
      <dgm:prSet/>
      <dgm:spPr/>
      <dgm:t>
        <a:bodyPr/>
        <a:lstStyle/>
        <a:p>
          <a:endParaRPr lang="en-IE"/>
        </a:p>
      </dgm:t>
    </dgm:pt>
    <dgm:pt modelId="{3F7BD309-013C-49B8-8E25-D14D293CD503}">
      <dgm:prSet/>
      <dgm:spPr/>
      <dgm:t>
        <a:bodyPr/>
        <a:lstStyle/>
        <a:p>
          <a:endParaRPr lang="en-IE" dirty="0"/>
        </a:p>
      </dgm:t>
    </dgm:pt>
    <dgm:pt modelId="{89A092E7-6F02-458C-BAC9-E5709C53D427}" type="parTrans" cxnId="{E45A3B2D-D208-48EE-ACBE-CD690FE7ED72}">
      <dgm:prSet/>
      <dgm:spPr/>
      <dgm:t>
        <a:bodyPr/>
        <a:lstStyle/>
        <a:p>
          <a:endParaRPr lang="en-IE"/>
        </a:p>
      </dgm:t>
    </dgm:pt>
    <dgm:pt modelId="{788E0877-AA9E-4F00-BAA0-DD34D2E68A6E}" type="sibTrans" cxnId="{E45A3B2D-D208-48EE-ACBE-CD690FE7ED72}">
      <dgm:prSet/>
      <dgm:spPr/>
      <dgm:t>
        <a:bodyPr/>
        <a:lstStyle/>
        <a:p>
          <a:endParaRPr lang="en-IE"/>
        </a:p>
      </dgm:t>
    </dgm:pt>
    <dgm:pt modelId="{3BA4666B-66CF-42D2-847C-20E20DFE304B}">
      <dgm:prSet/>
      <dgm:spPr/>
      <dgm:t>
        <a:bodyPr/>
        <a:lstStyle/>
        <a:p>
          <a:r>
            <a:rPr lang="en-IE" dirty="0" smtClean="0"/>
            <a:t>Different Perspective </a:t>
          </a:r>
          <a:endParaRPr lang="en-IE" dirty="0"/>
        </a:p>
      </dgm:t>
    </dgm:pt>
    <dgm:pt modelId="{DE7120D1-406E-40A2-A16A-0EBB9145B8BA}" type="parTrans" cxnId="{B3068362-5E7B-4206-A451-F5615063BB0D}">
      <dgm:prSet/>
      <dgm:spPr/>
      <dgm:t>
        <a:bodyPr/>
        <a:lstStyle/>
        <a:p>
          <a:endParaRPr lang="en-IE"/>
        </a:p>
      </dgm:t>
    </dgm:pt>
    <dgm:pt modelId="{F4ABC8DD-1F5A-4D59-8136-80F4EFACFD0B}" type="sibTrans" cxnId="{B3068362-5E7B-4206-A451-F5615063BB0D}">
      <dgm:prSet/>
      <dgm:spPr/>
      <dgm:t>
        <a:bodyPr/>
        <a:lstStyle/>
        <a:p>
          <a:endParaRPr lang="en-IE"/>
        </a:p>
      </dgm:t>
    </dgm:pt>
    <dgm:pt modelId="{6DBE402B-E508-46EF-A23D-B3D60282D94D}">
      <dgm:prSet/>
      <dgm:spPr/>
      <dgm:t>
        <a:bodyPr/>
        <a:lstStyle/>
        <a:p>
          <a:r>
            <a:rPr lang="en-IE" dirty="0" smtClean="0"/>
            <a:t>Represent Their Communities</a:t>
          </a:r>
          <a:endParaRPr lang="en-IE" dirty="0"/>
        </a:p>
      </dgm:t>
    </dgm:pt>
    <dgm:pt modelId="{12D85DD4-5C2B-4324-B9FC-EA90E5AF190E}" type="parTrans" cxnId="{2D83236B-12A6-4522-914B-F2C3CFEDF18D}">
      <dgm:prSet/>
      <dgm:spPr/>
      <dgm:t>
        <a:bodyPr/>
        <a:lstStyle/>
        <a:p>
          <a:endParaRPr lang="en-IE"/>
        </a:p>
      </dgm:t>
    </dgm:pt>
    <dgm:pt modelId="{71740929-3003-46F6-B346-80B23890B1B4}" type="sibTrans" cxnId="{2D83236B-12A6-4522-914B-F2C3CFEDF18D}">
      <dgm:prSet/>
      <dgm:spPr/>
      <dgm:t>
        <a:bodyPr/>
        <a:lstStyle/>
        <a:p>
          <a:endParaRPr lang="en-IE"/>
        </a:p>
      </dgm:t>
    </dgm:pt>
    <dgm:pt modelId="{EB293DFB-17BE-4A1D-90B3-AC0DBD63A49E}">
      <dgm:prSet/>
      <dgm:spPr/>
      <dgm:t>
        <a:bodyPr/>
        <a:lstStyle/>
        <a:p>
          <a:pPr rtl="0"/>
          <a:r>
            <a:rPr lang="en-IE" dirty="0" smtClean="0"/>
            <a:t>Champion the LCDC in Community</a:t>
          </a:r>
          <a:endParaRPr lang="en-IE" dirty="0"/>
        </a:p>
      </dgm:t>
    </dgm:pt>
    <dgm:pt modelId="{C03A30E2-D656-4210-A086-0583A6F6817C}" type="sibTrans" cxnId="{D7E8B35E-2411-445F-AE2B-C5011CB3EA3E}">
      <dgm:prSet/>
      <dgm:spPr/>
      <dgm:t>
        <a:bodyPr/>
        <a:lstStyle/>
        <a:p>
          <a:endParaRPr lang="en-IE"/>
        </a:p>
      </dgm:t>
    </dgm:pt>
    <dgm:pt modelId="{5784EBE5-B79D-4C2F-9781-4DE0DCA3E911}" type="parTrans" cxnId="{D7E8B35E-2411-445F-AE2B-C5011CB3EA3E}">
      <dgm:prSet/>
      <dgm:spPr/>
      <dgm:t>
        <a:bodyPr/>
        <a:lstStyle/>
        <a:p>
          <a:endParaRPr lang="en-IE"/>
        </a:p>
      </dgm:t>
    </dgm:pt>
    <dgm:pt modelId="{D01BEC5A-6096-4FC7-A37F-D32B2AD93DAA}">
      <dgm:prSet/>
      <dgm:spPr/>
      <dgm:t>
        <a:bodyPr/>
        <a:lstStyle/>
        <a:p>
          <a:pPr rtl="0"/>
          <a:endParaRPr lang="en-IE" dirty="0"/>
        </a:p>
      </dgm:t>
    </dgm:pt>
    <dgm:pt modelId="{F10FE882-EC18-4083-9581-0CF3313E12D6}" type="sibTrans" cxnId="{C1D2B122-EEDC-4AD9-B575-9300CEF3AF99}">
      <dgm:prSet/>
      <dgm:spPr/>
      <dgm:t>
        <a:bodyPr/>
        <a:lstStyle/>
        <a:p>
          <a:endParaRPr lang="en-IE"/>
        </a:p>
      </dgm:t>
    </dgm:pt>
    <dgm:pt modelId="{204FE6FF-7025-43A3-A7B4-35D34A97D32D}" type="parTrans" cxnId="{C1D2B122-EEDC-4AD9-B575-9300CEF3AF99}">
      <dgm:prSet/>
      <dgm:spPr/>
      <dgm:t>
        <a:bodyPr/>
        <a:lstStyle/>
        <a:p>
          <a:endParaRPr lang="en-IE"/>
        </a:p>
      </dgm:t>
    </dgm:pt>
    <dgm:pt modelId="{3B02960A-4BD1-4BE3-B7A4-35BC48B91A5E}">
      <dgm:prSet/>
      <dgm:spPr/>
      <dgm:t>
        <a:bodyPr/>
        <a:lstStyle/>
        <a:p>
          <a:pPr rtl="0"/>
          <a:r>
            <a:rPr lang="en-IE" dirty="0" smtClean="0"/>
            <a:t>Share Experience</a:t>
          </a:r>
          <a:endParaRPr lang="en-IE" dirty="0"/>
        </a:p>
      </dgm:t>
    </dgm:pt>
    <dgm:pt modelId="{2D83742E-F319-4A68-8DF3-394B25378FDF}" type="parTrans" cxnId="{C8A328D0-7229-4D2C-AF79-3620C8A346E4}">
      <dgm:prSet/>
      <dgm:spPr/>
      <dgm:t>
        <a:bodyPr/>
        <a:lstStyle/>
        <a:p>
          <a:endParaRPr lang="en-IE"/>
        </a:p>
      </dgm:t>
    </dgm:pt>
    <dgm:pt modelId="{7C00AC4D-1568-4BFE-88AA-470FBA558B45}" type="sibTrans" cxnId="{C8A328D0-7229-4D2C-AF79-3620C8A346E4}">
      <dgm:prSet/>
      <dgm:spPr/>
      <dgm:t>
        <a:bodyPr/>
        <a:lstStyle/>
        <a:p>
          <a:endParaRPr lang="en-IE"/>
        </a:p>
      </dgm:t>
    </dgm:pt>
    <dgm:pt modelId="{E2294CC0-0E70-4C62-9E94-B02A8A3DD342}">
      <dgm:prSet/>
      <dgm:spPr/>
      <dgm:t>
        <a:bodyPr/>
        <a:lstStyle/>
        <a:p>
          <a:pPr rtl="0"/>
          <a:endParaRPr lang="en-IE" dirty="0"/>
        </a:p>
      </dgm:t>
    </dgm:pt>
    <dgm:pt modelId="{69692A36-38E7-4040-92BC-72CFE1CE51BD}" type="parTrans" cxnId="{53C27B73-1D5A-445D-BEF7-66412CA9719E}">
      <dgm:prSet/>
      <dgm:spPr/>
      <dgm:t>
        <a:bodyPr/>
        <a:lstStyle/>
        <a:p>
          <a:endParaRPr lang="en-IE"/>
        </a:p>
      </dgm:t>
    </dgm:pt>
    <dgm:pt modelId="{0F303CF4-D03A-4E23-8D40-84F0563BE4C6}" type="sibTrans" cxnId="{53C27B73-1D5A-445D-BEF7-66412CA9719E}">
      <dgm:prSet/>
      <dgm:spPr/>
      <dgm:t>
        <a:bodyPr/>
        <a:lstStyle/>
        <a:p>
          <a:endParaRPr lang="en-IE"/>
        </a:p>
      </dgm:t>
    </dgm:pt>
    <dgm:pt modelId="{2C626BC6-9F28-49A5-8A28-3FFB5DF02097}">
      <dgm:prSet/>
      <dgm:spPr/>
      <dgm:t>
        <a:bodyPr/>
        <a:lstStyle/>
        <a:p>
          <a:pPr rtl="0"/>
          <a:r>
            <a:rPr lang="en-IE" dirty="0" smtClean="0"/>
            <a:t>Collaborate on Projects</a:t>
          </a:r>
          <a:endParaRPr lang="en-IE" dirty="0"/>
        </a:p>
      </dgm:t>
    </dgm:pt>
    <dgm:pt modelId="{5A95EF1A-C22D-437A-BBC7-5EF7EECC1D97}" type="parTrans" cxnId="{10080DEE-EBD2-4046-BBC9-89650978B99E}">
      <dgm:prSet/>
      <dgm:spPr/>
      <dgm:t>
        <a:bodyPr/>
        <a:lstStyle/>
        <a:p>
          <a:endParaRPr lang="en-IE"/>
        </a:p>
      </dgm:t>
    </dgm:pt>
    <dgm:pt modelId="{E01F548A-B048-4DDE-B61E-0BDF6FCD097B}" type="sibTrans" cxnId="{10080DEE-EBD2-4046-BBC9-89650978B99E}">
      <dgm:prSet/>
      <dgm:spPr/>
      <dgm:t>
        <a:bodyPr/>
        <a:lstStyle/>
        <a:p>
          <a:endParaRPr lang="en-IE"/>
        </a:p>
      </dgm:t>
    </dgm:pt>
    <dgm:pt modelId="{BA6043EA-97BC-4DD3-8C89-3E647F708DBB}">
      <dgm:prSet/>
      <dgm:spPr/>
      <dgm:t>
        <a:bodyPr/>
        <a:lstStyle/>
        <a:p>
          <a:pPr rtl="0"/>
          <a:endParaRPr lang="en-IE" dirty="0"/>
        </a:p>
      </dgm:t>
    </dgm:pt>
    <dgm:pt modelId="{6913B91E-1604-4D82-B331-EB51764C2782}" type="parTrans" cxnId="{DEFA1620-45AB-46D9-809A-EA36B0656343}">
      <dgm:prSet/>
      <dgm:spPr/>
      <dgm:t>
        <a:bodyPr/>
        <a:lstStyle/>
        <a:p>
          <a:endParaRPr lang="en-IE"/>
        </a:p>
      </dgm:t>
    </dgm:pt>
    <dgm:pt modelId="{F0522465-A378-4CEE-8678-5F5FC806BD99}" type="sibTrans" cxnId="{DEFA1620-45AB-46D9-809A-EA36B0656343}">
      <dgm:prSet/>
      <dgm:spPr/>
      <dgm:t>
        <a:bodyPr/>
        <a:lstStyle/>
        <a:p>
          <a:endParaRPr lang="en-IE"/>
        </a:p>
      </dgm:t>
    </dgm:pt>
    <dgm:pt modelId="{C453B2D9-23A1-4613-8A3C-5613E5429ACB}">
      <dgm:prSet/>
      <dgm:spPr/>
      <dgm:t>
        <a:bodyPr/>
        <a:lstStyle/>
        <a:p>
          <a:pPr rtl="0"/>
          <a:endParaRPr lang="en-IE" dirty="0"/>
        </a:p>
      </dgm:t>
    </dgm:pt>
    <dgm:pt modelId="{EE3355DB-AA97-47F1-AB85-68ACE67EF9A3}" type="parTrans" cxnId="{38D3B5AD-6740-4E67-9AE0-6E5456D3EDE1}">
      <dgm:prSet/>
      <dgm:spPr/>
      <dgm:t>
        <a:bodyPr/>
        <a:lstStyle/>
        <a:p>
          <a:endParaRPr lang="en-IE"/>
        </a:p>
      </dgm:t>
    </dgm:pt>
    <dgm:pt modelId="{B3F530D5-8938-4528-B597-1F8510EA80AF}" type="sibTrans" cxnId="{38D3B5AD-6740-4E67-9AE0-6E5456D3EDE1}">
      <dgm:prSet/>
      <dgm:spPr/>
      <dgm:t>
        <a:bodyPr/>
        <a:lstStyle/>
        <a:p>
          <a:endParaRPr lang="en-IE"/>
        </a:p>
      </dgm:t>
    </dgm:pt>
    <dgm:pt modelId="{4F3D3661-EE17-4AE0-A6BF-C651C2C59A20}">
      <dgm:prSet/>
      <dgm:spPr/>
      <dgm:t>
        <a:bodyPr/>
        <a:lstStyle/>
        <a:p>
          <a:endParaRPr lang="en-IE" dirty="0"/>
        </a:p>
      </dgm:t>
    </dgm:pt>
    <dgm:pt modelId="{579B27EA-9512-4247-8278-1FEC04A651DF}" type="parTrans" cxnId="{D77610AF-598F-410B-A01D-B3C470161E85}">
      <dgm:prSet/>
      <dgm:spPr/>
      <dgm:t>
        <a:bodyPr/>
        <a:lstStyle/>
        <a:p>
          <a:endParaRPr lang="en-IE"/>
        </a:p>
      </dgm:t>
    </dgm:pt>
    <dgm:pt modelId="{5E50771B-03F4-4BDD-B235-42357A3F84B7}" type="sibTrans" cxnId="{D77610AF-598F-410B-A01D-B3C470161E85}">
      <dgm:prSet/>
      <dgm:spPr/>
      <dgm:t>
        <a:bodyPr/>
        <a:lstStyle/>
        <a:p>
          <a:endParaRPr lang="en-IE"/>
        </a:p>
      </dgm:t>
    </dgm:pt>
    <dgm:pt modelId="{8ADD44B5-7646-49C9-9A33-8144688B68BB}">
      <dgm:prSet/>
      <dgm:spPr/>
      <dgm:t>
        <a:bodyPr/>
        <a:lstStyle/>
        <a:p>
          <a:endParaRPr lang="en-IE" dirty="0"/>
        </a:p>
      </dgm:t>
    </dgm:pt>
    <dgm:pt modelId="{3B516D14-6959-4759-A679-CC83C146E489}" type="parTrans" cxnId="{33D15D17-1250-4543-A544-5E9E54BE6FFB}">
      <dgm:prSet/>
      <dgm:spPr/>
      <dgm:t>
        <a:bodyPr/>
        <a:lstStyle/>
        <a:p>
          <a:endParaRPr lang="en-IE"/>
        </a:p>
      </dgm:t>
    </dgm:pt>
    <dgm:pt modelId="{13D6BC04-AD50-4914-A08C-DAD98FFF2ADD}" type="sibTrans" cxnId="{33D15D17-1250-4543-A544-5E9E54BE6FFB}">
      <dgm:prSet/>
      <dgm:spPr/>
      <dgm:t>
        <a:bodyPr/>
        <a:lstStyle/>
        <a:p>
          <a:endParaRPr lang="en-IE"/>
        </a:p>
      </dgm:t>
    </dgm:pt>
    <dgm:pt modelId="{F5C0F61C-BB1E-4DB7-8845-EAD29BB613AA}" type="pres">
      <dgm:prSet presAssocID="{BB1570F1-FC79-489F-8BA0-893A17C148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8FCB3B1-DC87-4F56-B44D-10CE6009E21D}" type="pres">
      <dgm:prSet presAssocID="{B84B301C-1B1A-49D0-A2DB-4432A92ACC9B}" presName="composite" presStyleCnt="0"/>
      <dgm:spPr/>
      <dgm:t>
        <a:bodyPr/>
        <a:lstStyle/>
        <a:p>
          <a:endParaRPr lang="en-IE"/>
        </a:p>
      </dgm:t>
    </dgm:pt>
    <dgm:pt modelId="{68B52610-EE28-4718-8D13-BCE86B3DA44D}" type="pres">
      <dgm:prSet presAssocID="{B84B301C-1B1A-49D0-A2DB-4432A92ACC9B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6BDD135-8C28-491F-83D0-0C6A031C99A7}" type="pres">
      <dgm:prSet presAssocID="{B84B301C-1B1A-49D0-A2DB-4432A92ACC9B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1795C6F-45A5-4EB7-8B38-22DED685B712}" type="pres">
      <dgm:prSet presAssocID="{7DADE6A4-3ED3-4B68-87D6-7BD87175E1EC}" presName="space" presStyleCnt="0"/>
      <dgm:spPr/>
      <dgm:t>
        <a:bodyPr/>
        <a:lstStyle/>
        <a:p>
          <a:endParaRPr lang="en-IE"/>
        </a:p>
      </dgm:t>
    </dgm:pt>
    <dgm:pt modelId="{6F6F6A38-5F50-45FD-BC52-7F9044056D1C}" type="pres">
      <dgm:prSet presAssocID="{30AD2500-86AF-41D4-A57C-3354FEB15CB1}" presName="composite" presStyleCnt="0"/>
      <dgm:spPr/>
      <dgm:t>
        <a:bodyPr/>
        <a:lstStyle/>
        <a:p>
          <a:endParaRPr lang="en-IE"/>
        </a:p>
      </dgm:t>
    </dgm:pt>
    <dgm:pt modelId="{6B21F8BE-AE09-4EAF-B322-B940B2C3DF89}" type="pres">
      <dgm:prSet presAssocID="{30AD2500-86AF-41D4-A57C-3354FEB15C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2D61639-672C-4603-9E2A-099562441BF1}" type="pres">
      <dgm:prSet presAssocID="{30AD2500-86AF-41D4-A57C-3354FEB15C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CB3368A-FEAA-41F1-AA51-79B250C45ED2}" type="pres">
      <dgm:prSet presAssocID="{AE50E66E-2E29-4880-BE8A-203F5A257717}" presName="space" presStyleCnt="0"/>
      <dgm:spPr/>
      <dgm:t>
        <a:bodyPr/>
        <a:lstStyle/>
        <a:p>
          <a:endParaRPr lang="en-IE"/>
        </a:p>
      </dgm:t>
    </dgm:pt>
    <dgm:pt modelId="{F762BD87-59B9-4F07-B2C4-FE2F4A4F68EE}" type="pres">
      <dgm:prSet presAssocID="{9896A25B-0C31-4E2E-870E-A4F0E52F90B4}" presName="composite" presStyleCnt="0"/>
      <dgm:spPr/>
      <dgm:t>
        <a:bodyPr/>
        <a:lstStyle/>
        <a:p>
          <a:endParaRPr lang="en-IE"/>
        </a:p>
      </dgm:t>
    </dgm:pt>
    <dgm:pt modelId="{C385F561-6377-46FD-950F-949401433D1D}" type="pres">
      <dgm:prSet presAssocID="{9896A25B-0C31-4E2E-870E-A4F0E52F90B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9EE554E-FFC4-4851-80A4-799B139155EE}" type="pres">
      <dgm:prSet presAssocID="{9896A25B-0C31-4E2E-870E-A4F0E52F90B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E49A0A54-E4F0-452A-BDAF-E2D683F701DD}" type="presOf" srcId="{6DBE402B-E508-46EF-A23D-B3D60282D94D}" destId="{B6BDD135-8C28-491F-83D0-0C6A031C99A7}" srcOrd="0" destOrd="5" presId="urn:microsoft.com/office/officeart/2005/8/layout/hList1"/>
    <dgm:cxn modelId="{2D83236B-12A6-4522-914B-F2C3CFEDF18D}" srcId="{B84B301C-1B1A-49D0-A2DB-4432A92ACC9B}" destId="{6DBE402B-E508-46EF-A23D-B3D60282D94D}" srcOrd="5" destOrd="0" parTransId="{12D85DD4-5C2B-4324-B9FC-EA90E5AF190E}" sibTransId="{71740929-3003-46F6-B346-80B23890B1B4}"/>
    <dgm:cxn modelId="{82DACE83-7D98-4F93-95FF-1991C57B8D27}" type="presOf" srcId="{9896A25B-0C31-4E2E-870E-A4F0E52F90B4}" destId="{C385F561-6377-46FD-950F-949401433D1D}" srcOrd="0" destOrd="0" presId="urn:microsoft.com/office/officeart/2005/8/layout/hList1"/>
    <dgm:cxn modelId="{53C27B73-1D5A-445D-BEF7-66412CA9719E}" srcId="{9896A25B-0C31-4E2E-870E-A4F0E52F90B4}" destId="{E2294CC0-0E70-4C62-9E94-B02A8A3DD342}" srcOrd="0" destOrd="0" parTransId="{69692A36-38E7-4040-92BC-72CFE1CE51BD}" sibTransId="{0F303CF4-D03A-4E23-8D40-84F0563BE4C6}"/>
    <dgm:cxn modelId="{33D15D17-1250-4543-A544-5E9E54BE6FFB}" srcId="{B84B301C-1B1A-49D0-A2DB-4432A92ACC9B}" destId="{8ADD44B5-7646-49C9-9A33-8144688B68BB}" srcOrd="4" destOrd="0" parTransId="{3B516D14-6959-4759-A679-CC83C146E489}" sibTransId="{13D6BC04-AD50-4914-A08C-DAD98FFF2ADD}"/>
    <dgm:cxn modelId="{F84296CF-4B02-464C-B9F9-C68D552D365A}" type="presOf" srcId="{BB1570F1-FC79-489F-8BA0-893A17C1480C}" destId="{F5C0F61C-BB1E-4DB7-8845-EAD29BB613AA}" srcOrd="0" destOrd="0" presId="urn:microsoft.com/office/officeart/2005/8/layout/hList1"/>
    <dgm:cxn modelId="{D7E8B35E-2411-445F-AE2B-C5011CB3EA3E}" srcId="{30AD2500-86AF-41D4-A57C-3354FEB15CB1}" destId="{EB293DFB-17BE-4A1D-90B3-AC0DBD63A49E}" srcOrd="3" destOrd="0" parTransId="{5784EBE5-B79D-4C2F-9781-4DE0DCA3E911}" sibTransId="{C03A30E2-D656-4210-A086-0583A6F6817C}"/>
    <dgm:cxn modelId="{1142A999-A9F4-43A6-B38A-9FB8DBF6B1ED}" type="presOf" srcId="{3B02960A-4BD1-4BE3-B7A4-35BC48B91A5E}" destId="{19EE554E-FFC4-4851-80A4-799B139155EE}" srcOrd="0" destOrd="3" presId="urn:microsoft.com/office/officeart/2005/8/layout/hList1"/>
    <dgm:cxn modelId="{F2AE0F92-40CA-4C21-8C8F-0741A6329AAF}" srcId="{BB1570F1-FC79-489F-8BA0-893A17C1480C}" destId="{B84B301C-1B1A-49D0-A2DB-4432A92ACC9B}" srcOrd="0" destOrd="0" parTransId="{5A7E6F5E-1C1C-4770-9F20-9250F28875D4}" sibTransId="{7DADE6A4-3ED3-4B68-87D6-7BD87175E1EC}"/>
    <dgm:cxn modelId="{FF396325-59D6-43E2-9A82-26342DE5954D}" srcId="{30AD2500-86AF-41D4-A57C-3354FEB15CB1}" destId="{8563E2C2-A1F4-4176-988B-531AE3993660}" srcOrd="1" destOrd="0" parTransId="{A5B7B7E6-6975-4438-8E69-9841D0FD39E3}" sibTransId="{AE13E096-57C7-4A8B-98F8-B15F0D1800F7}"/>
    <dgm:cxn modelId="{C166C4B3-0D08-4898-984A-6F0E50D4FBEC}" type="presOf" srcId="{EB293DFB-17BE-4A1D-90B3-AC0DBD63A49E}" destId="{E2D61639-672C-4603-9E2A-099562441BF1}" srcOrd="0" destOrd="3" presId="urn:microsoft.com/office/officeart/2005/8/layout/hList1"/>
    <dgm:cxn modelId="{B3068362-5E7B-4206-A451-F5615063BB0D}" srcId="{B84B301C-1B1A-49D0-A2DB-4432A92ACC9B}" destId="{3BA4666B-66CF-42D2-847C-20E20DFE304B}" srcOrd="3" destOrd="0" parTransId="{DE7120D1-406E-40A2-A16A-0EBB9145B8BA}" sibTransId="{F4ABC8DD-1F5A-4D59-8136-80F4EFACFD0B}"/>
    <dgm:cxn modelId="{C1D2B122-EEDC-4AD9-B575-9300CEF3AF99}" srcId="{30AD2500-86AF-41D4-A57C-3354FEB15CB1}" destId="{D01BEC5A-6096-4FC7-A37F-D32B2AD93DAA}" srcOrd="2" destOrd="0" parTransId="{204FE6FF-7025-43A3-A7B4-35D34A97D32D}" sibTransId="{F10FE882-EC18-4083-9581-0CF3313E12D6}"/>
    <dgm:cxn modelId="{AA665F6A-921C-4001-85CC-B56650D25299}" type="presOf" srcId="{8ADD44B5-7646-49C9-9A33-8144688B68BB}" destId="{B6BDD135-8C28-491F-83D0-0C6A031C99A7}" srcOrd="0" destOrd="4" presId="urn:microsoft.com/office/officeart/2005/8/layout/hList1"/>
    <dgm:cxn modelId="{F6A98FB5-2D2B-49C1-835D-77FAAF15B09C}" type="presOf" srcId="{3BA4666B-66CF-42D2-847C-20E20DFE304B}" destId="{B6BDD135-8C28-491F-83D0-0C6A031C99A7}" srcOrd="0" destOrd="3" presId="urn:microsoft.com/office/officeart/2005/8/layout/hList1"/>
    <dgm:cxn modelId="{9C241E51-574D-4411-AF43-AB15903C4302}" srcId="{BB1570F1-FC79-489F-8BA0-893A17C1480C}" destId="{9896A25B-0C31-4E2E-870E-A4F0E52F90B4}" srcOrd="2" destOrd="0" parTransId="{17C29AFD-DD51-4C8C-877C-D7E30322E915}" sibTransId="{DC7B1E81-C8B0-4B04-BC04-2AC18D7D65DC}"/>
    <dgm:cxn modelId="{9D38F0EA-65E9-4D67-994B-88DBC6BDF3AC}" type="presOf" srcId="{2C626BC6-9F28-49A5-8A28-3FFB5DF02097}" destId="{19EE554E-FFC4-4851-80A4-799B139155EE}" srcOrd="0" destOrd="5" presId="urn:microsoft.com/office/officeart/2005/8/layout/hList1"/>
    <dgm:cxn modelId="{D2450960-3C29-4349-B59D-60729B695FC7}" type="presOf" srcId="{BA6043EA-97BC-4DD3-8C89-3E647F708DBB}" destId="{19EE554E-FFC4-4851-80A4-799B139155EE}" srcOrd="0" destOrd="2" presId="urn:microsoft.com/office/officeart/2005/8/layout/hList1"/>
    <dgm:cxn modelId="{9C3BFF42-D18A-45B4-8F0B-5B3EB4397D60}" srcId="{30AD2500-86AF-41D4-A57C-3354FEB15CB1}" destId="{0B7F3ECB-6EF8-45B3-936D-4DFCFDBD815E}" srcOrd="4" destOrd="0" parTransId="{EDFD80AE-472D-4486-8E04-635C8FBCC128}" sibTransId="{024A12EF-6640-4755-BF70-A2942A9D53A6}"/>
    <dgm:cxn modelId="{8D403DF8-44AA-43C6-B681-AB644E353E5A}" type="presOf" srcId="{09829CD2-80CD-4C2A-9E81-D3D80BA73DCC}" destId="{E2D61639-672C-4603-9E2A-099562441BF1}" srcOrd="0" destOrd="5" presId="urn:microsoft.com/office/officeart/2005/8/layout/hList1"/>
    <dgm:cxn modelId="{9757C120-8269-4F35-9085-402D183F9D2D}" type="presOf" srcId="{D01BEC5A-6096-4FC7-A37F-D32B2AD93DAA}" destId="{E2D61639-672C-4603-9E2A-099562441BF1}" srcOrd="0" destOrd="2" presId="urn:microsoft.com/office/officeart/2005/8/layout/hList1"/>
    <dgm:cxn modelId="{91264219-FB41-4C58-9BF2-471E7D475B81}" type="presOf" srcId="{A58D6D1B-430D-434C-BDD1-F580FF1EE893}" destId="{B6BDD135-8C28-491F-83D0-0C6A031C99A7}" srcOrd="0" destOrd="1" presId="urn:microsoft.com/office/officeart/2005/8/layout/hList1"/>
    <dgm:cxn modelId="{4E155AE9-47BF-43AE-BFB8-84D79359B6AC}" srcId="{30AD2500-86AF-41D4-A57C-3354FEB15CB1}" destId="{4DC8867C-A33E-4688-9DB4-299C6E442694}" srcOrd="0" destOrd="0" parTransId="{60354118-BB93-40AB-A66B-E0E40EB92D98}" sibTransId="{CC52C5B5-9A1F-4245-9D18-DDE5D22B17D2}"/>
    <dgm:cxn modelId="{E45A3B2D-D208-48EE-ACBE-CD690FE7ED72}" srcId="{B84B301C-1B1A-49D0-A2DB-4432A92ACC9B}" destId="{3F7BD309-013C-49B8-8E25-D14D293CD503}" srcOrd="0" destOrd="0" parTransId="{89A092E7-6F02-458C-BAC9-E5709C53D427}" sibTransId="{788E0877-AA9E-4F00-BAA0-DD34D2E68A6E}"/>
    <dgm:cxn modelId="{C8A328D0-7229-4D2C-AF79-3620C8A346E4}" srcId="{9896A25B-0C31-4E2E-870E-A4F0E52F90B4}" destId="{3B02960A-4BD1-4BE3-B7A4-35BC48B91A5E}" srcOrd="3" destOrd="0" parTransId="{2D83742E-F319-4A68-8DF3-394B25378FDF}" sibTransId="{7C00AC4D-1568-4BFE-88AA-470FBA558B45}"/>
    <dgm:cxn modelId="{7D9F5BB1-8BD3-4AA8-9A98-74459880C545}" type="presOf" srcId="{30AD2500-86AF-41D4-A57C-3354FEB15CB1}" destId="{6B21F8BE-AE09-4EAF-B322-B940B2C3DF89}" srcOrd="0" destOrd="0" presId="urn:microsoft.com/office/officeart/2005/8/layout/hList1"/>
    <dgm:cxn modelId="{E924A1DD-2172-4314-A1BC-1216BAC13741}" type="presOf" srcId="{8563E2C2-A1F4-4176-988B-531AE3993660}" destId="{E2D61639-672C-4603-9E2A-099562441BF1}" srcOrd="0" destOrd="1" presId="urn:microsoft.com/office/officeart/2005/8/layout/hList1"/>
    <dgm:cxn modelId="{E30E02E6-36E6-43B4-8A7A-032E3590BEB9}" type="presOf" srcId="{E2294CC0-0E70-4C62-9E94-B02A8A3DD342}" destId="{19EE554E-FFC4-4851-80A4-799B139155EE}" srcOrd="0" destOrd="0" presId="urn:microsoft.com/office/officeart/2005/8/layout/hList1"/>
    <dgm:cxn modelId="{70C15DB2-B9C8-4EB5-B06A-26F948A86D43}" type="presOf" srcId="{4DC8867C-A33E-4688-9DB4-299C6E442694}" destId="{E2D61639-672C-4603-9E2A-099562441BF1}" srcOrd="0" destOrd="0" presId="urn:microsoft.com/office/officeart/2005/8/layout/hList1"/>
    <dgm:cxn modelId="{7178E0B0-85C2-47B8-B8AA-75B870D63493}" type="presOf" srcId="{C453B2D9-23A1-4613-8A3C-5613E5429ACB}" destId="{19EE554E-FFC4-4851-80A4-799B139155EE}" srcOrd="0" destOrd="4" presId="urn:microsoft.com/office/officeart/2005/8/layout/hList1"/>
    <dgm:cxn modelId="{876E002C-5059-4B5F-A21D-38CF04983FC7}" type="presOf" srcId="{3F7BD309-013C-49B8-8E25-D14D293CD503}" destId="{B6BDD135-8C28-491F-83D0-0C6A031C99A7}" srcOrd="0" destOrd="0" presId="urn:microsoft.com/office/officeart/2005/8/layout/hList1"/>
    <dgm:cxn modelId="{74067D88-0BF2-4B41-8D1F-83E4D8457C23}" type="presOf" srcId="{0B7F3ECB-6EF8-45B3-936D-4DFCFDBD815E}" destId="{E2D61639-672C-4603-9E2A-099562441BF1}" srcOrd="0" destOrd="4" presId="urn:microsoft.com/office/officeart/2005/8/layout/hList1"/>
    <dgm:cxn modelId="{10080DEE-EBD2-4046-BBC9-89650978B99E}" srcId="{9896A25B-0C31-4E2E-870E-A4F0E52F90B4}" destId="{2C626BC6-9F28-49A5-8A28-3FFB5DF02097}" srcOrd="5" destOrd="0" parTransId="{5A95EF1A-C22D-437A-BBC7-5EF7EECC1D97}" sibTransId="{E01F548A-B048-4DDE-B61E-0BDF6FCD097B}"/>
    <dgm:cxn modelId="{DEFA1620-45AB-46D9-809A-EA36B0656343}" srcId="{9896A25B-0C31-4E2E-870E-A4F0E52F90B4}" destId="{BA6043EA-97BC-4DD3-8C89-3E647F708DBB}" srcOrd="2" destOrd="0" parTransId="{6913B91E-1604-4D82-B331-EB51764C2782}" sibTransId="{F0522465-A378-4CEE-8678-5F5FC806BD99}"/>
    <dgm:cxn modelId="{42A74BA4-3E69-473A-8539-ADF945CFDCB5}" type="presOf" srcId="{B84B301C-1B1A-49D0-A2DB-4432A92ACC9B}" destId="{68B52610-EE28-4718-8D13-BCE86B3DA44D}" srcOrd="0" destOrd="0" presId="urn:microsoft.com/office/officeart/2005/8/layout/hList1"/>
    <dgm:cxn modelId="{38D3B5AD-6740-4E67-9AE0-6E5456D3EDE1}" srcId="{9896A25B-0C31-4E2E-870E-A4F0E52F90B4}" destId="{C453B2D9-23A1-4613-8A3C-5613E5429ACB}" srcOrd="4" destOrd="0" parTransId="{EE3355DB-AA97-47F1-AB85-68ACE67EF9A3}" sibTransId="{B3F530D5-8938-4528-B597-1F8510EA80AF}"/>
    <dgm:cxn modelId="{D77610AF-598F-410B-A01D-B3C470161E85}" srcId="{B84B301C-1B1A-49D0-A2DB-4432A92ACC9B}" destId="{4F3D3661-EE17-4AE0-A6BF-C651C2C59A20}" srcOrd="2" destOrd="0" parTransId="{579B27EA-9512-4247-8278-1FEC04A651DF}" sibTransId="{5E50771B-03F4-4BDD-B235-42357A3F84B7}"/>
    <dgm:cxn modelId="{7F8FF265-FD55-469D-90D4-D5C5A3EFE6E4}" type="presOf" srcId="{074B308D-CEE7-406B-B0B9-0140E8436EC7}" destId="{19EE554E-FFC4-4851-80A4-799B139155EE}" srcOrd="0" destOrd="1" presId="urn:microsoft.com/office/officeart/2005/8/layout/hList1"/>
    <dgm:cxn modelId="{1CBC8CE4-00D4-4F83-9CBE-E995387EF8CD}" type="presOf" srcId="{4F3D3661-EE17-4AE0-A6BF-C651C2C59A20}" destId="{B6BDD135-8C28-491F-83D0-0C6A031C99A7}" srcOrd="0" destOrd="2" presId="urn:microsoft.com/office/officeart/2005/8/layout/hList1"/>
    <dgm:cxn modelId="{07C7FAA2-CB1A-4542-951D-04C336D00D9D}" srcId="{BB1570F1-FC79-489F-8BA0-893A17C1480C}" destId="{30AD2500-86AF-41D4-A57C-3354FEB15CB1}" srcOrd="1" destOrd="0" parTransId="{9A0B0993-92B8-4DE0-B23C-D73FA422B68D}" sibTransId="{AE50E66E-2E29-4880-BE8A-203F5A257717}"/>
    <dgm:cxn modelId="{C70E74B7-039C-4FBE-B2FB-FD7E0A3D36A0}" srcId="{30AD2500-86AF-41D4-A57C-3354FEB15CB1}" destId="{09829CD2-80CD-4C2A-9E81-D3D80BA73DCC}" srcOrd="5" destOrd="0" parTransId="{10A6E005-2B69-468B-AC3A-9625D99BBD18}" sibTransId="{63F63600-E505-48C7-9AEB-301FDE201520}"/>
    <dgm:cxn modelId="{45DA5B15-12D2-4CDE-A41E-694EFAB36D31}" srcId="{9896A25B-0C31-4E2E-870E-A4F0E52F90B4}" destId="{074B308D-CEE7-406B-B0B9-0140E8436EC7}" srcOrd="1" destOrd="0" parTransId="{3CED6D00-AB90-4AF6-BA88-5F8BB97BE7D2}" sibTransId="{8592C18E-0FCF-416F-9A23-8710548920B1}"/>
    <dgm:cxn modelId="{733C9DF3-8AE5-4E23-87F9-44877F6EB253}" srcId="{B84B301C-1B1A-49D0-A2DB-4432A92ACC9B}" destId="{A58D6D1B-430D-434C-BDD1-F580FF1EE893}" srcOrd="1" destOrd="0" parTransId="{C09E4B86-FFC7-4339-8912-5A9D2C929975}" sibTransId="{8D1BEC7B-56FD-454C-A5AF-57AD2C4111B0}"/>
    <dgm:cxn modelId="{09085B0F-A1A3-404D-BE47-B514C88757FF}" type="presParOf" srcId="{F5C0F61C-BB1E-4DB7-8845-EAD29BB613AA}" destId="{88FCB3B1-DC87-4F56-B44D-10CE6009E21D}" srcOrd="0" destOrd="0" presId="urn:microsoft.com/office/officeart/2005/8/layout/hList1"/>
    <dgm:cxn modelId="{BE63B00A-3AD9-44E8-B0CE-2F01C0D3304F}" type="presParOf" srcId="{88FCB3B1-DC87-4F56-B44D-10CE6009E21D}" destId="{68B52610-EE28-4718-8D13-BCE86B3DA44D}" srcOrd="0" destOrd="0" presId="urn:microsoft.com/office/officeart/2005/8/layout/hList1"/>
    <dgm:cxn modelId="{CE1D3338-7BD7-42AE-9BBC-07A539591589}" type="presParOf" srcId="{88FCB3B1-DC87-4F56-B44D-10CE6009E21D}" destId="{B6BDD135-8C28-491F-83D0-0C6A031C99A7}" srcOrd="1" destOrd="0" presId="urn:microsoft.com/office/officeart/2005/8/layout/hList1"/>
    <dgm:cxn modelId="{E29B967C-2B0A-4D24-858C-C51DD88E0DF3}" type="presParOf" srcId="{F5C0F61C-BB1E-4DB7-8845-EAD29BB613AA}" destId="{E1795C6F-45A5-4EB7-8B38-22DED685B712}" srcOrd="1" destOrd="0" presId="urn:microsoft.com/office/officeart/2005/8/layout/hList1"/>
    <dgm:cxn modelId="{EB3522EB-15C3-4991-A843-682F0858D336}" type="presParOf" srcId="{F5C0F61C-BB1E-4DB7-8845-EAD29BB613AA}" destId="{6F6F6A38-5F50-45FD-BC52-7F9044056D1C}" srcOrd="2" destOrd="0" presId="urn:microsoft.com/office/officeart/2005/8/layout/hList1"/>
    <dgm:cxn modelId="{83BF1B2B-66EF-48A0-8B0F-94B1317BE35F}" type="presParOf" srcId="{6F6F6A38-5F50-45FD-BC52-7F9044056D1C}" destId="{6B21F8BE-AE09-4EAF-B322-B940B2C3DF89}" srcOrd="0" destOrd="0" presId="urn:microsoft.com/office/officeart/2005/8/layout/hList1"/>
    <dgm:cxn modelId="{8BFDA6A1-3528-4901-929F-99337D57BB2E}" type="presParOf" srcId="{6F6F6A38-5F50-45FD-BC52-7F9044056D1C}" destId="{E2D61639-672C-4603-9E2A-099562441BF1}" srcOrd="1" destOrd="0" presId="urn:microsoft.com/office/officeart/2005/8/layout/hList1"/>
    <dgm:cxn modelId="{5B1FC0EE-32ED-49B1-ABDA-F25BE67BB2E0}" type="presParOf" srcId="{F5C0F61C-BB1E-4DB7-8845-EAD29BB613AA}" destId="{0CB3368A-FEAA-41F1-AA51-79B250C45ED2}" srcOrd="3" destOrd="0" presId="urn:microsoft.com/office/officeart/2005/8/layout/hList1"/>
    <dgm:cxn modelId="{2E10AEC7-152E-436B-9680-994AEF57E100}" type="presParOf" srcId="{F5C0F61C-BB1E-4DB7-8845-EAD29BB613AA}" destId="{F762BD87-59B9-4F07-B2C4-FE2F4A4F68EE}" srcOrd="4" destOrd="0" presId="urn:microsoft.com/office/officeart/2005/8/layout/hList1"/>
    <dgm:cxn modelId="{F1894941-126D-4199-9CBE-28024F281E76}" type="presParOf" srcId="{F762BD87-59B9-4F07-B2C4-FE2F4A4F68EE}" destId="{C385F561-6377-46FD-950F-949401433D1D}" srcOrd="0" destOrd="0" presId="urn:microsoft.com/office/officeart/2005/8/layout/hList1"/>
    <dgm:cxn modelId="{CAF1E58B-E42E-458E-9791-EB75A6DC6ACC}" type="presParOf" srcId="{F762BD87-59B9-4F07-B2C4-FE2F4A4F68EE}" destId="{19EE554E-FFC4-4851-80A4-799B13915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73C95F52-0D8E-4808-B696-16CA8E242135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ierarchy4" loCatId="list" qsTypeId="urn:microsoft.com/office/officeart/2005/8/quickstyle/3d1" qsCatId="3D" csTypeId="urn:microsoft.com/office/officeart/2005/8/colors/accent3_4" csCatId="accent3" phldr="1"/>
      <dgm:spPr/>
      <dgm:t>
        <a:bodyPr/>
        <a:lstStyle/>
        <a:p>
          <a:endParaRPr lang="en-IE"/>
        </a:p>
      </dgm:t>
    </dgm:pt>
    <dgm:pt modelId="{C59D08FE-686F-4349-9598-6E6728A8B485}">
      <dgm:prSet/>
      <dgm:spPr/>
      <dgm:t>
        <a:bodyPr/>
        <a:lstStyle/>
        <a:p>
          <a:pPr rtl="0"/>
          <a:r>
            <a:rPr lang="en-IE" dirty="0" smtClean="0"/>
            <a:t>Local Government</a:t>
          </a:r>
        </a:p>
        <a:p>
          <a:pPr rtl="0"/>
          <a:r>
            <a:rPr lang="en-IE" dirty="0" smtClean="0"/>
            <a:t>Reform Act 2014</a:t>
          </a:r>
          <a:endParaRPr lang="en-IE" dirty="0"/>
        </a:p>
      </dgm:t>
    </dgm:pt>
    <dgm:pt modelId="{7C96B8B6-938B-4AE5-A730-58C438601F28}" type="parTrans" cxnId="{C8A83DFD-730A-4C66-9C0D-98181304BC1A}">
      <dgm:prSet/>
      <dgm:spPr/>
      <dgm:t>
        <a:bodyPr/>
        <a:lstStyle/>
        <a:p>
          <a:endParaRPr lang="en-IE"/>
        </a:p>
      </dgm:t>
    </dgm:pt>
    <dgm:pt modelId="{18EE977D-CBDE-4B0F-AE2B-8D01112ADD73}" type="sibTrans" cxnId="{C8A83DFD-730A-4C66-9C0D-98181304BC1A}">
      <dgm:prSet/>
      <dgm:spPr/>
      <dgm:t>
        <a:bodyPr/>
        <a:lstStyle/>
        <a:p>
          <a:endParaRPr lang="en-IE"/>
        </a:p>
      </dgm:t>
    </dgm:pt>
    <dgm:pt modelId="{637B2D76-30BB-49B5-99D6-DB32B47BC846}">
      <dgm:prSet/>
      <dgm:spPr/>
      <dgm:t>
        <a:bodyPr/>
        <a:lstStyle/>
        <a:p>
          <a:pPr rtl="0"/>
          <a:r>
            <a:rPr lang="en-IE" dirty="0" smtClean="0"/>
            <a:t>Local Community Development Committees</a:t>
          </a:r>
          <a:endParaRPr lang="en-IE" dirty="0"/>
        </a:p>
      </dgm:t>
    </dgm:pt>
    <dgm:pt modelId="{A7372FBF-EAAF-4E46-9211-50409E060135}" type="parTrans" cxnId="{A7EB38C9-BC32-4ACA-9A15-27957AB060C2}">
      <dgm:prSet/>
      <dgm:spPr/>
      <dgm:t>
        <a:bodyPr/>
        <a:lstStyle/>
        <a:p>
          <a:endParaRPr lang="en-IE"/>
        </a:p>
      </dgm:t>
    </dgm:pt>
    <dgm:pt modelId="{0D5342E4-EC8D-4B2D-8A03-309D3F96D121}" type="sibTrans" cxnId="{A7EB38C9-BC32-4ACA-9A15-27957AB060C2}">
      <dgm:prSet/>
      <dgm:spPr/>
      <dgm:t>
        <a:bodyPr/>
        <a:lstStyle/>
        <a:p>
          <a:endParaRPr lang="en-IE"/>
        </a:p>
      </dgm:t>
    </dgm:pt>
    <dgm:pt modelId="{926E79A0-EE62-481B-8542-6D2130882386}">
      <dgm:prSet/>
      <dgm:spPr/>
      <dgm:t>
        <a:bodyPr/>
        <a:lstStyle/>
        <a:p>
          <a:pPr rtl="0"/>
          <a:r>
            <a:rPr lang="en-IE" dirty="0" smtClean="0"/>
            <a:t>Local Economic &amp; Community Plans</a:t>
          </a:r>
          <a:endParaRPr lang="en-IE" dirty="0"/>
        </a:p>
      </dgm:t>
    </dgm:pt>
    <dgm:pt modelId="{846AABFF-CAE3-421B-AE57-BC7399842A22}" type="parTrans" cxnId="{B87250E7-614D-45A4-807F-69579920BE0A}">
      <dgm:prSet/>
      <dgm:spPr/>
      <dgm:t>
        <a:bodyPr/>
        <a:lstStyle/>
        <a:p>
          <a:endParaRPr lang="en-IE"/>
        </a:p>
      </dgm:t>
    </dgm:pt>
    <dgm:pt modelId="{12D5EF28-2148-4B90-B34F-DD2DEFD8B887}" type="sibTrans" cxnId="{B87250E7-614D-45A4-807F-69579920BE0A}">
      <dgm:prSet/>
      <dgm:spPr/>
      <dgm:t>
        <a:bodyPr/>
        <a:lstStyle/>
        <a:p>
          <a:endParaRPr lang="en-IE"/>
        </a:p>
      </dgm:t>
    </dgm:pt>
    <dgm:pt modelId="{2DD5019B-806F-47A7-AAB8-90BAC171EA64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dirty="0" smtClean="0"/>
            <a:t>A New Approach</a:t>
          </a:r>
        </a:p>
      </dgm:t>
    </dgm:pt>
    <dgm:pt modelId="{6FCB0F53-F89D-4648-B769-C413C7BAF974}" type="sibTrans" cxnId="{C5CB2334-E7D8-41C5-AF0F-DC5D0B847CF2}">
      <dgm:prSet/>
      <dgm:spPr/>
      <dgm:t>
        <a:bodyPr/>
        <a:lstStyle/>
        <a:p>
          <a:endParaRPr lang="en-IE"/>
        </a:p>
      </dgm:t>
    </dgm:pt>
    <dgm:pt modelId="{66DF7162-6BA6-4130-8EA6-E4C2BAB2D5B8}" type="parTrans" cxnId="{C5CB2334-E7D8-41C5-AF0F-DC5D0B847CF2}">
      <dgm:prSet/>
      <dgm:spPr/>
      <dgm:t>
        <a:bodyPr/>
        <a:lstStyle/>
        <a:p>
          <a:endParaRPr lang="en-IE"/>
        </a:p>
      </dgm:t>
    </dgm:pt>
    <dgm:pt modelId="{B1473587-DB1B-40D1-BC4C-89EE6409D86D}" type="pres">
      <dgm:prSet presAssocID="{BB1570F1-FC79-489F-8BA0-893A17C148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  <dgm:pt modelId="{47805A59-B719-4B5A-80F4-A94A5BC55347}" type="pres">
      <dgm:prSet presAssocID="{2DD5019B-806F-47A7-AAB8-90BAC171EA64}" presName="vertOne" presStyleCnt="0"/>
      <dgm:spPr/>
      <dgm:t>
        <a:bodyPr/>
        <a:lstStyle/>
        <a:p>
          <a:endParaRPr lang="en-IE"/>
        </a:p>
      </dgm:t>
    </dgm:pt>
    <dgm:pt modelId="{1667D942-69E1-4EA5-8E28-721A8DDA8C64}" type="pres">
      <dgm:prSet presAssocID="{2DD5019B-806F-47A7-AAB8-90BAC171EA64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6B7DD8AB-9869-4351-8648-D93915025D01}" type="pres">
      <dgm:prSet presAssocID="{2DD5019B-806F-47A7-AAB8-90BAC171EA64}" presName="parTransOne" presStyleCnt="0"/>
      <dgm:spPr/>
      <dgm:t>
        <a:bodyPr/>
        <a:lstStyle/>
        <a:p>
          <a:endParaRPr lang="en-IE"/>
        </a:p>
      </dgm:t>
    </dgm:pt>
    <dgm:pt modelId="{1DDD5AAB-7AB3-4212-95B9-15FECCA99417}" type="pres">
      <dgm:prSet presAssocID="{2DD5019B-806F-47A7-AAB8-90BAC171EA64}" presName="horzOne" presStyleCnt="0"/>
      <dgm:spPr/>
      <dgm:t>
        <a:bodyPr/>
        <a:lstStyle/>
        <a:p>
          <a:endParaRPr lang="en-IE"/>
        </a:p>
      </dgm:t>
    </dgm:pt>
    <dgm:pt modelId="{844D4CE0-55D0-4AC1-BA1C-D7E8620EA20C}" type="pres">
      <dgm:prSet presAssocID="{C59D08FE-686F-4349-9598-6E6728A8B485}" presName="vertTwo" presStyleCnt="0"/>
      <dgm:spPr/>
      <dgm:t>
        <a:bodyPr/>
        <a:lstStyle/>
        <a:p>
          <a:endParaRPr lang="en-IE"/>
        </a:p>
      </dgm:t>
    </dgm:pt>
    <dgm:pt modelId="{655316C8-EA1C-4E30-B5DD-51A964E5B9EA}" type="pres">
      <dgm:prSet presAssocID="{C59D08FE-686F-4349-9598-6E6728A8B485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7C4FC412-EA54-4467-A759-550208DB1C66}" type="pres">
      <dgm:prSet presAssocID="{C59D08FE-686F-4349-9598-6E6728A8B485}" presName="horzTwo" presStyleCnt="0"/>
      <dgm:spPr/>
      <dgm:t>
        <a:bodyPr/>
        <a:lstStyle/>
        <a:p>
          <a:endParaRPr lang="en-IE"/>
        </a:p>
      </dgm:t>
    </dgm:pt>
    <dgm:pt modelId="{D1AE934A-58E6-4B00-8780-4A72B7BBAF2A}" type="pres">
      <dgm:prSet presAssocID="{18EE977D-CBDE-4B0F-AE2B-8D01112ADD73}" presName="sibSpaceTwo" presStyleCnt="0"/>
      <dgm:spPr/>
      <dgm:t>
        <a:bodyPr/>
        <a:lstStyle/>
        <a:p>
          <a:endParaRPr lang="en-IE"/>
        </a:p>
      </dgm:t>
    </dgm:pt>
    <dgm:pt modelId="{F7AE36B5-417E-498B-BEC4-CD2FA67A0DD8}" type="pres">
      <dgm:prSet presAssocID="{637B2D76-30BB-49B5-99D6-DB32B47BC846}" presName="vertTwo" presStyleCnt="0"/>
      <dgm:spPr/>
      <dgm:t>
        <a:bodyPr/>
        <a:lstStyle/>
        <a:p>
          <a:endParaRPr lang="en-IE"/>
        </a:p>
      </dgm:t>
    </dgm:pt>
    <dgm:pt modelId="{B3903268-D84B-4843-A365-EF789E0508D1}" type="pres">
      <dgm:prSet presAssocID="{637B2D76-30BB-49B5-99D6-DB32B47BC846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0C2EBD5D-9878-406A-81C5-1626CA79340A}" type="pres">
      <dgm:prSet presAssocID="{637B2D76-30BB-49B5-99D6-DB32B47BC846}" presName="horzTwo" presStyleCnt="0"/>
      <dgm:spPr/>
      <dgm:t>
        <a:bodyPr/>
        <a:lstStyle/>
        <a:p>
          <a:endParaRPr lang="en-IE"/>
        </a:p>
      </dgm:t>
    </dgm:pt>
    <dgm:pt modelId="{FA385FD7-7C3C-4F46-8C75-9F005449ECE3}" type="pres">
      <dgm:prSet presAssocID="{0D5342E4-EC8D-4B2D-8A03-309D3F96D121}" presName="sibSpaceTwo" presStyleCnt="0"/>
      <dgm:spPr/>
      <dgm:t>
        <a:bodyPr/>
        <a:lstStyle/>
        <a:p>
          <a:endParaRPr lang="en-IE"/>
        </a:p>
      </dgm:t>
    </dgm:pt>
    <dgm:pt modelId="{EE336C33-EAAB-431D-B1C3-74E41C479353}" type="pres">
      <dgm:prSet presAssocID="{926E79A0-EE62-481B-8542-6D2130882386}" presName="vertTwo" presStyleCnt="0"/>
      <dgm:spPr/>
      <dgm:t>
        <a:bodyPr/>
        <a:lstStyle/>
        <a:p>
          <a:endParaRPr lang="en-IE"/>
        </a:p>
      </dgm:t>
    </dgm:pt>
    <dgm:pt modelId="{2C0DEDB4-E505-4CB5-A3A9-A19A4EFC06ED}" type="pres">
      <dgm:prSet presAssocID="{926E79A0-EE62-481B-8542-6D2130882386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IE"/>
        </a:p>
      </dgm:t>
    </dgm:pt>
    <dgm:pt modelId="{A8764B20-DB24-4EBB-90B9-9709B8A8F68E}" type="pres">
      <dgm:prSet presAssocID="{926E79A0-EE62-481B-8542-6D2130882386}" presName="horzTwo" presStyleCnt="0"/>
      <dgm:spPr/>
      <dgm:t>
        <a:bodyPr/>
        <a:lstStyle/>
        <a:p>
          <a:endParaRPr lang="en-IE"/>
        </a:p>
      </dgm:t>
    </dgm:pt>
  </dgm:ptLst>
  <dgm:cxnLst>
    <dgm:cxn modelId="{B87250E7-614D-45A4-807F-69579920BE0A}" srcId="{2DD5019B-806F-47A7-AAB8-90BAC171EA64}" destId="{926E79A0-EE62-481B-8542-6D2130882386}" srcOrd="2" destOrd="0" parTransId="{846AABFF-CAE3-421B-AE57-BC7399842A22}" sibTransId="{12D5EF28-2148-4B90-B34F-DD2DEFD8B887}"/>
    <dgm:cxn modelId="{91FAABCE-A523-45E0-BAA0-7B138FE0D925}" type="presOf" srcId="{637B2D76-30BB-49B5-99D6-DB32B47BC846}" destId="{B3903268-D84B-4843-A365-EF789E0508D1}" srcOrd="0" destOrd="0" presId="urn:microsoft.com/office/officeart/2005/8/layout/hierarchy4"/>
    <dgm:cxn modelId="{EB64D514-53CA-45A6-AFCF-B9A94508EFCF}" type="presOf" srcId="{C59D08FE-686F-4349-9598-6E6728A8B485}" destId="{655316C8-EA1C-4E30-B5DD-51A964E5B9EA}" srcOrd="0" destOrd="0" presId="urn:microsoft.com/office/officeart/2005/8/layout/hierarchy4"/>
    <dgm:cxn modelId="{0A0BF517-9928-4E6A-B5D6-35088C209682}" type="presOf" srcId="{926E79A0-EE62-481B-8542-6D2130882386}" destId="{2C0DEDB4-E505-4CB5-A3A9-A19A4EFC06ED}" srcOrd="0" destOrd="0" presId="urn:microsoft.com/office/officeart/2005/8/layout/hierarchy4"/>
    <dgm:cxn modelId="{C8A83DFD-730A-4C66-9C0D-98181304BC1A}" srcId="{2DD5019B-806F-47A7-AAB8-90BAC171EA64}" destId="{C59D08FE-686F-4349-9598-6E6728A8B485}" srcOrd="0" destOrd="0" parTransId="{7C96B8B6-938B-4AE5-A730-58C438601F28}" sibTransId="{18EE977D-CBDE-4B0F-AE2B-8D01112ADD73}"/>
    <dgm:cxn modelId="{C5CB2334-E7D8-41C5-AF0F-DC5D0B847CF2}" srcId="{BB1570F1-FC79-489F-8BA0-893A17C1480C}" destId="{2DD5019B-806F-47A7-AAB8-90BAC171EA64}" srcOrd="0" destOrd="0" parTransId="{66DF7162-6BA6-4130-8EA6-E4C2BAB2D5B8}" sibTransId="{6FCB0F53-F89D-4648-B769-C413C7BAF974}"/>
    <dgm:cxn modelId="{A7EB38C9-BC32-4ACA-9A15-27957AB060C2}" srcId="{2DD5019B-806F-47A7-AAB8-90BAC171EA64}" destId="{637B2D76-30BB-49B5-99D6-DB32B47BC846}" srcOrd="1" destOrd="0" parTransId="{A7372FBF-EAAF-4E46-9211-50409E060135}" sibTransId="{0D5342E4-EC8D-4B2D-8A03-309D3F96D121}"/>
    <dgm:cxn modelId="{167EC53C-AED5-45D6-B937-F8D6CD86C569}" type="presOf" srcId="{2DD5019B-806F-47A7-AAB8-90BAC171EA64}" destId="{1667D942-69E1-4EA5-8E28-721A8DDA8C64}" srcOrd="0" destOrd="0" presId="urn:microsoft.com/office/officeart/2005/8/layout/hierarchy4"/>
    <dgm:cxn modelId="{370210A1-9B2A-490E-AC72-DCD1D49BEE80}" type="presOf" srcId="{BB1570F1-FC79-489F-8BA0-893A17C1480C}" destId="{B1473587-DB1B-40D1-BC4C-89EE6409D86D}" srcOrd="0" destOrd="0" presId="urn:microsoft.com/office/officeart/2005/8/layout/hierarchy4"/>
    <dgm:cxn modelId="{AC1666A3-051A-46DD-A89D-A90D7402546F}" type="presParOf" srcId="{B1473587-DB1B-40D1-BC4C-89EE6409D86D}" destId="{47805A59-B719-4B5A-80F4-A94A5BC55347}" srcOrd="0" destOrd="0" presId="urn:microsoft.com/office/officeart/2005/8/layout/hierarchy4"/>
    <dgm:cxn modelId="{86FF623C-CD9A-4D49-B579-F6B26F16586A}" type="presParOf" srcId="{47805A59-B719-4B5A-80F4-A94A5BC55347}" destId="{1667D942-69E1-4EA5-8E28-721A8DDA8C64}" srcOrd="0" destOrd="0" presId="urn:microsoft.com/office/officeart/2005/8/layout/hierarchy4"/>
    <dgm:cxn modelId="{29F72A0E-0368-4A23-94C8-08BADC98EF4F}" type="presParOf" srcId="{47805A59-B719-4B5A-80F4-A94A5BC55347}" destId="{6B7DD8AB-9869-4351-8648-D93915025D01}" srcOrd="1" destOrd="0" presId="urn:microsoft.com/office/officeart/2005/8/layout/hierarchy4"/>
    <dgm:cxn modelId="{CF97EDC5-C99E-4FFD-809A-38FA4515E3C5}" type="presParOf" srcId="{47805A59-B719-4B5A-80F4-A94A5BC55347}" destId="{1DDD5AAB-7AB3-4212-95B9-15FECCA99417}" srcOrd="2" destOrd="0" presId="urn:microsoft.com/office/officeart/2005/8/layout/hierarchy4"/>
    <dgm:cxn modelId="{092DC044-9876-49F3-8679-88F38E3EFEC9}" type="presParOf" srcId="{1DDD5AAB-7AB3-4212-95B9-15FECCA99417}" destId="{844D4CE0-55D0-4AC1-BA1C-D7E8620EA20C}" srcOrd="0" destOrd="0" presId="urn:microsoft.com/office/officeart/2005/8/layout/hierarchy4"/>
    <dgm:cxn modelId="{18F0A3B6-B9F8-4BA2-BF5B-82B9277CA253}" type="presParOf" srcId="{844D4CE0-55D0-4AC1-BA1C-D7E8620EA20C}" destId="{655316C8-EA1C-4E30-B5DD-51A964E5B9EA}" srcOrd="0" destOrd="0" presId="urn:microsoft.com/office/officeart/2005/8/layout/hierarchy4"/>
    <dgm:cxn modelId="{DAFF301F-5921-49E4-B73A-ABCC9C3623D3}" type="presParOf" srcId="{844D4CE0-55D0-4AC1-BA1C-D7E8620EA20C}" destId="{7C4FC412-EA54-4467-A759-550208DB1C66}" srcOrd="1" destOrd="0" presId="urn:microsoft.com/office/officeart/2005/8/layout/hierarchy4"/>
    <dgm:cxn modelId="{A0AA9282-CA9F-477C-B77E-AFF236255835}" type="presParOf" srcId="{1DDD5AAB-7AB3-4212-95B9-15FECCA99417}" destId="{D1AE934A-58E6-4B00-8780-4A72B7BBAF2A}" srcOrd="1" destOrd="0" presId="urn:microsoft.com/office/officeart/2005/8/layout/hierarchy4"/>
    <dgm:cxn modelId="{C0ECBC1C-7A63-4B5F-B2F4-17CD986AE898}" type="presParOf" srcId="{1DDD5AAB-7AB3-4212-95B9-15FECCA99417}" destId="{F7AE36B5-417E-498B-BEC4-CD2FA67A0DD8}" srcOrd="2" destOrd="0" presId="urn:microsoft.com/office/officeart/2005/8/layout/hierarchy4"/>
    <dgm:cxn modelId="{00A3C973-9103-418A-90F8-DDB2E1A5598C}" type="presParOf" srcId="{F7AE36B5-417E-498B-BEC4-CD2FA67A0DD8}" destId="{B3903268-D84B-4843-A365-EF789E0508D1}" srcOrd="0" destOrd="0" presId="urn:microsoft.com/office/officeart/2005/8/layout/hierarchy4"/>
    <dgm:cxn modelId="{6C29CF3C-5952-488E-A634-61735796EFF2}" type="presParOf" srcId="{F7AE36B5-417E-498B-BEC4-CD2FA67A0DD8}" destId="{0C2EBD5D-9878-406A-81C5-1626CA79340A}" srcOrd="1" destOrd="0" presId="urn:microsoft.com/office/officeart/2005/8/layout/hierarchy4"/>
    <dgm:cxn modelId="{B158301F-D8D0-4B19-AC83-E9AF7E870A48}" type="presParOf" srcId="{1DDD5AAB-7AB3-4212-95B9-15FECCA99417}" destId="{FA385FD7-7C3C-4F46-8C75-9F005449ECE3}" srcOrd="3" destOrd="0" presId="urn:microsoft.com/office/officeart/2005/8/layout/hierarchy4"/>
    <dgm:cxn modelId="{056225CD-49C3-47B8-BABB-82E8BB1266E1}" type="presParOf" srcId="{1DDD5AAB-7AB3-4212-95B9-15FECCA99417}" destId="{EE336C33-EAAB-431D-B1C3-74E41C479353}" srcOrd="4" destOrd="0" presId="urn:microsoft.com/office/officeart/2005/8/layout/hierarchy4"/>
    <dgm:cxn modelId="{2B42E976-C66C-489F-9845-EB300ECD5840}" type="presParOf" srcId="{EE336C33-EAAB-431D-B1C3-74E41C479353}" destId="{2C0DEDB4-E505-4CB5-A3A9-A19A4EFC06ED}" srcOrd="0" destOrd="0" presId="urn:microsoft.com/office/officeart/2005/8/layout/hierarchy4"/>
    <dgm:cxn modelId="{6C698CBF-AC17-4B00-880E-4DD570B37211}" type="presParOf" srcId="{EE336C33-EAAB-431D-B1C3-74E41C479353}" destId="{A8764B20-DB24-4EBB-90B9-9709B8A8F68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ierarchy4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B1473587-DB1B-40D1-BC4C-89EE6409D86D}" type="pres">
      <dgm:prSet presAssocID="{BB1570F1-FC79-489F-8BA0-893A17C148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</dgm:ptLst>
  <dgm:cxnLst>
    <dgm:cxn modelId="{69C872B1-2419-43DD-99BC-0967EF20C07C}" type="presOf" srcId="{BB1570F1-FC79-489F-8BA0-893A17C1480C}" destId="{B1473587-DB1B-40D1-BC4C-89EE6409D86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List1" loCatId="list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B84B301C-1B1A-49D0-A2DB-4432A92ACC9B}">
      <dgm:prSet custT="1"/>
      <dgm:spPr/>
      <dgm:t>
        <a:bodyPr/>
        <a:lstStyle/>
        <a:p>
          <a:pPr rtl="0"/>
          <a:r>
            <a:rPr lang="en-I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Guide and Support</a:t>
          </a:r>
          <a:endParaRPr lang="en-IE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7E6F5E-1C1C-4770-9F20-9250F28875D4}" type="parTrans" cxnId="{F2AE0F92-40CA-4C21-8C8F-0741A6329AAF}">
      <dgm:prSet/>
      <dgm:spPr/>
      <dgm:t>
        <a:bodyPr/>
        <a:lstStyle/>
        <a:p>
          <a:endParaRPr lang="en-IE"/>
        </a:p>
      </dgm:t>
    </dgm:pt>
    <dgm:pt modelId="{7DADE6A4-3ED3-4B68-87D6-7BD87175E1EC}" type="sibTrans" cxnId="{F2AE0F92-40CA-4C21-8C8F-0741A6329AAF}">
      <dgm:prSet/>
      <dgm:spPr/>
      <dgm:t>
        <a:bodyPr/>
        <a:lstStyle/>
        <a:p>
          <a:endParaRPr lang="en-IE"/>
        </a:p>
      </dgm:t>
    </dgm:pt>
    <dgm:pt modelId="{30AD2500-86AF-41D4-A57C-3354FEB15CB1}">
      <dgm:prSet custT="1"/>
      <dgm:spPr/>
      <dgm:t>
        <a:bodyPr/>
        <a:lstStyle/>
        <a:p>
          <a:pPr rtl="0"/>
          <a:r>
            <a:rPr lang="en-I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Coordinate</a:t>
          </a:r>
          <a:endParaRPr lang="en-IE" sz="22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A0B0993-92B8-4DE0-B23C-D73FA422B68D}" type="parTrans" cxnId="{07C7FAA2-CB1A-4542-951D-04C336D00D9D}">
      <dgm:prSet/>
      <dgm:spPr/>
      <dgm:t>
        <a:bodyPr/>
        <a:lstStyle/>
        <a:p>
          <a:endParaRPr lang="en-IE"/>
        </a:p>
      </dgm:t>
    </dgm:pt>
    <dgm:pt modelId="{AE50E66E-2E29-4880-BE8A-203F5A257717}" type="sibTrans" cxnId="{07C7FAA2-CB1A-4542-951D-04C336D00D9D}">
      <dgm:prSet/>
      <dgm:spPr/>
      <dgm:t>
        <a:bodyPr/>
        <a:lstStyle/>
        <a:p>
          <a:endParaRPr lang="en-IE"/>
        </a:p>
      </dgm:t>
    </dgm:pt>
    <dgm:pt modelId="{9896A25B-0C31-4E2E-870E-A4F0E52F90B4}">
      <dgm:prSet custT="1"/>
      <dgm:spPr/>
      <dgm:t>
        <a:bodyPr/>
        <a:lstStyle/>
        <a:p>
          <a:pPr rtl="0"/>
          <a:r>
            <a:rPr lang="en-IE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Proactive</a:t>
          </a:r>
        </a:p>
      </dgm:t>
    </dgm:pt>
    <dgm:pt modelId="{17C29AFD-DD51-4C8C-877C-D7E30322E915}" type="parTrans" cxnId="{9C241E51-574D-4411-AF43-AB15903C4302}">
      <dgm:prSet/>
      <dgm:spPr/>
      <dgm:t>
        <a:bodyPr/>
        <a:lstStyle/>
        <a:p>
          <a:endParaRPr lang="en-IE"/>
        </a:p>
      </dgm:t>
    </dgm:pt>
    <dgm:pt modelId="{DC7B1E81-C8B0-4B04-BC04-2AC18D7D65DC}" type="sibTrans" cxnId="{9C241E51-574D-4411-AF43-AB15903C4302}">
      <dgm:prSet/>
      <dgm:spPr/>
      <dgm:t>
        <a:bodyPr/>
        <a:lstStyle/>
        <a:p>
          <a:endParaRPr lang="en-IE"/>
        </a:p>
      </dgm:t>
    </dgm:pt>
    <dgm:pt modelId="{C384E684-5D41-41F1-838B-54E0B5AE5E4A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IE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 capacity of LCDC</a:t>
          </a:r>
          <a:endParaRPr lang="en-IE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9AFD80-A2BD-4A23-AA9E-BD5E57F975B4}" type="parTrans" cxnId="{E9DD3451-8533-4FE6-8E8A-E76B4338083D}">
      <dgm:prSet/>
      <dgm:spPr/>
      <dgm:t>
        <a:bodyPr/>
        <a:lstStyle/>
        <a:p>
          <a:endParaRPr lang="en-IE"/>
        </a:p>
      </dgm:t>
    </dgm:pt>
    <dgm:pt modelId="{3154F049-E376-4CEF-8257-2E9147B6A1E8}" type="sibTrans" cxnId="{E9DD3451-8533-4FE6-8E8A-E76B4338083D}">
      <dgm:prSet/>
      <dgm:spPr/>
      <dgm:t>
        <a:bodyPr/>
        <a:lstStyle/>
        <a:p>
          <a:endParaRPr lang="en-IE"/>
        </a:p>
      </dgm:t>
    </dgm:pt>
    <dgm:pt modelId="{A58D6D1B-430D-434C-BDD1-F580FF1EE89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E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Partnership</a:t>
          </a:r>
          <a:endParaRPr lang="en-IE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9E4B86-FFC7-4339-8912-5A9D2C929975}" type="parTrans" cxnId="{733C9DF3-8AE5-4E23-87F9-44877F6EB253}">
      <dgm:prSet/>
      <dgm:spPr/>
      <dgm:t>
        <a:bodyPr/>
        <a:lstStyle/>
        <a:p>
          <a:endParaRPr lang="en-IE"/>
        </a:p>
      </dgm:t>
    </dgm:pt>
    <dgm:pt modelId="{8D1BEC7B-56FD-454C-A5AF-57AD2C4111B0}" type="sibTrans" cxnId="{733C9DF3-8AE5-4E23-87F9-44877F6EB253}">
      <dgm:prSet/>
      <dgm:spPr/>
      <dgm:t>
        <a:bodyPr/>
        <a:lstStyle/>
        <a:p>
          <a:endParaRPr lang="en-IE"/>
        </a:p>
      </dgm:t>
    </dgm:pt>
    <dgm:pt modelId="{8563E2C2-A1F4-4176-988B-531AE3993660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IE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 relationships locally</a:t>
          </a:r>
          <a:endParaRPr lang="en-IE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B7B7E6-6975-4438-8E69-9841D0FD39E3}" type="parTrans" cxnId="{FF396325-59D6-43E2-9A82-26342DE5954D}">
      <dgm:prSet/>
      <dgm:spPr/>
      <dgm:t>
        <a:bodyPr/>
        <a:lstStyle/>
        <a:p>
          <a:endParaRPr lang="en-IE"/>
        </a:p>
      </dgm:t>
    </dgm:pt>
    <dgm:pt modelId="{AE13E096-57C7-4A8B-98F8-B15F0D1800F7}" type="sibTrans" cxnId="{FF396325-59D6-43E2-9A82-26342DE5954D}">
      <dgm:prSet/>
      <dgm:spPr/>
      <dgm:t>
        <a:bodyPr/>
        <a:lstStyle/>
        <a:p>
          <a:endParaRPr lang="en-IE"/>
        </a:p>
      </dgm:t>
    </dgm:pt>
    <dgm:pt modelId="{52534A58-9C5E-49A5-A943-90A9F1110BAE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E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Provides strategic context </a:t>
          </a:r>
          <a:endParaRPr lang="en-IE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893A9CD-98E7-4B06-8992-617B45A0B4BD}" type="parTrans" cxnId="{11968F4D-2B4E-4606-B979-8AD8F5226968}">
      <dgm:prSet/>
      <dgm:spPr/>
      <dgm:t>
        <a:bodyPr/>
        <a:lstStyle/>
        <a:p>
          <a:endParaRPr lang="en-IE"/>
        </a:p>
      </dgm:t>
    </dgm:pt>
    <dgm:pt modelId="{6BFD83E4-0419-4E50-8B0E-6037D5D4A1B9}" type="sibTrans" cxnId="{11968F4D-2B4E-4606-B979-8AD8F5226968}">
      <dgm:prSet/>
      <dgm:spPr/>
      <dgm:t>
        <a:bodyPr/>
        <a:lstStyle/>
        <a:p>
          <a:endParaRPr lang="en-IE"/>
        </a:p>
      </dgm:t>
    </dgm:pt>
    <dgm:pt modelId="{074B308D-CEE7-406B-B0B9-0140E8436EC7}">
      <dgm:prSet custT="1"/>
      <dgm:spPr/>
      <dgm:t>
        <a:bodyPr/>
        <a:lstStyle/>
        <a:p>
          <a:pPr rtl="0">
            <a:lnSpc>
              <a:spcPct val="90000"/>
            </a:lnSpc>
          </a:pPr>
          <a:endParaRPr lang="en-IE" sz="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ED6D00-AB90-4AF6-BA88-5F8BB97BE7D2}" type="parTrans" cxnId="{45DA5B15-12D2-4CDE-A41E-694EFAB36D31}">
      <dgm:prSet/>
      <dgm:spPr/>
      <dgm:t>
        <a:bodyPr/>
        <a:lstStyle/>
        <a:p>
          <a:endParaRPr lang="en-IE"/>
        </a:p>
      </dgm:t>
    </dgm:pt>
    <dgm:pt modelId="{8592C18E-0FCF-416F-9A23-8710548920B1}" type="sibTrans" cxnId="{45DA5B15-12D2-4CDE-A41E-694EFAB36D31}">
      <dgm:prSet/>
      <dgm:spPr/>
      <dgm:t>
        <a:bodyPr/>
        <a:lstStyle/>
        <a:p>
          <a:endParaRPr lang="en-IE"/>
        </a:p>
      </dgm:t>
    </dgm:pt>
    <dgm:pt modelId="{4DC8867C-A33E-4688-9DB4-299C6E442694}">
      <dgm:prSet custT="1"/>
      <dgm:spPr/>
      <dgm:t>
        <a:bodyPr/>
        <a:lstStyle/>
        <a:p>
          <a:pPr rtl="0">
            <a:lnSpc>
              <a:spcPct val="90000"/>
            </a:lnSpc>
          </a:pPr>
          <a:endParaRPr lang="en-IE" sz="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0354118-BB93-40AB-A66B-E0E40EB92D98}" type="parTrans" cxnId="{4E155AE9-47BF-43AE-BFB8-84D79359B6AC}">
      <dgm:prSet/>
      <dgm:spPr/>
      <dgm:t>
        <a:bodyPr/>
        <a:lstStyle/>
        <a:p>
          <a:endParaRPr lang="en-IE"/>
        </a:p>
      </dgm:t>
    </dgm:pt>
    <dgm:pt modelId="{CC52C5B5-9A1F-4245-9D18-DDE5D22B17D2}" type="sibTrans" cxnId="{4E155AE9-47BF-43AE-BFB8-84D79359B6AC}">
      <dgm:prSet/>
      <dgm:spPr/>
      <dgm:t>
        <a:bodyPr/>
        <a:lstStyle/>
        <a:p>
          <a:endParaRPr lang="en-IE"/>
        </a:p>
      </dgm:t>
    </dgm:pt>
    <dgm:pt modelId="{0B7F3ECB-6EF8-45B3-936D-4DFCFDBD815E}">
      <dgm:prSet custT="1"/>
      <dgm:spPr/>
      <dgm:t>
        <a:bodyPr/>
        <a:lstStyle/>
        <a:p>
          <a:pPr rtl="0">
            <a:lnSpc>
              <a:spcPct val="150000"/>
            </a:lnSpc>
          </a:pPr>
          <a:endParaRPr lang="en-IE" sz="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DFD80AE-472D-4486-8E04-635C8FBCC128}" type="parTrans" cxnId="{9C3BFF42-D18A-45B4-8F0B-5B3EB4397D60}">
      <dgm:prSet/>
      <dgm:spPr/>
      <dgm:t>
        <a:bodyPr/>
        <a:lstStyle/>
        <a:p>
          <a:endParaRPr lang="en-IE"/>
        </a:p>
      </dgm:t>
    </dgm:pt>
    <dgm:pt modelId="{024A12EF-6640-4755-BF70-A2942A9D53A6}" type="sibTrans" cxnId="{9C3BFF42-D18A-45B4-8F0B-5B3EB4397D60}">
      <dgm:prSet/>
      <dgm:spPr/>
      <dgm:t>
        <a:bodyPr/>
        <a:lstStyle/>
        <a:p>
          <a:endParaRPr lang="en-IE"/>
        </a:p>
      </dgm:t>
    </dgm:pt>
    <dgm:pt modelId="{3F7BD309-013C-49B8-8E25-D14D293CD503}">
      <dgm:prSet custT="1"/>
      <dgm:spPr/>
      <dgm:t>
        <a:bodyPr/>
        <a:lstStyle/>
        <a:p>
          <a:pPr>
            <a:lnSpc>
              <a:spcPct val="90000"/>
            </a:lnSpc>
          </a:pPr>
          <a:endParaRPr lang="en-IE" sz="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A092E7-6F02-458C-BAC9-E5709C53D427}" type="parTrans" cxnId="{E45A3B2D-D208-48EE-ACBE-CD690FE7ED72}">
      <dgm:prSet/>
      <dgm:spPr/>
      <dgm:t>
        <a:bodyPr/>
        <a:lstStyle/>
        <a:p>
          <a:endParaRPr lang="en-IE"/>
        </a:p>
      </dgm:t>
    </dgm:pt>
    <dgm:pt modelId="{788E0877-AA9E-4F00-BAA0-DD34D2E68A6E}" type="sibTrans" cxnId="{E45A3B2D-D208-48EE-ACBE-CD690FE7ED72}">
      <dgm:prSet/>
      <dgm:spPr/>
      <dgm:t>
        <a:bodyPr/>
        <a:lstStyle/>
        <a:p>
          <a:endParaRPr lang="en-IE"/>
        </a:p>
      </dgm:t>
    </dgm:pt>
    <dgm:pt modelId="{3BA4666B-66CF-42D2-847C-20E20DFE304B}">
      <dgm:prSet custT="1"/>
      <dgm:spPr/>
      <dgm:t>
        <a:bodyPr/>
        <a:lstStyle/>
        <a:p>
          <a:pPr>
            <a:lnSpc>
              <a:spcPct val="150000"/>
            </a:lnSpc>
          </a:pPr>
          <a:endParaRPr lang="en-IE" sz="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E7120D1-406E-40A2-A16A-0EBB9145B8BA}" type="parTrans" cxnId="{B3068362-5E7B-4206-A451-F5615063BB0D}">
      <dgm:prSet/>
      <dgm:spPr/>
      <dgm:t>
        <a:bodyPr/>
        <a:lstStyle/>
        <a:p>
          <a:endParaRPr lang="en-IE"/>
        </a:p>
      </dgm:t>
    </dgm:pt>
    <dgm:pt modelId="{F4ABC8DD-1F5A-4D59-8136-80F4EFACFD0B}" type="sibTrans" cxnId="{B3068362-5E7B-4206-A451-F5615063BB0D}">
      <dgm:prSet/>
      <dgm:spPr/>
      <dgm:t>
        <a:bodyPr/>
        <a:lstStyle/>
        <a:p>
          <a:endParaRPr lang="en-IE"/>
        </a:p>
      </dgm:t>
    </dgm:pt>
    <dgm:pt modelId="{1273A985-83F2-4060-B265-46FFCFA079B4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IE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opportunities</a:t>
          </a:r>
          <a:endParaRPr lang="en-IE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E93F2BB-C3E7-439A-B55A-6BB1DFEEC4AB}" type="parTrans" cxnId="{886E953F-415B-4A3E-AFBB-B48CBC078CD6}">
      <dgm:prSet/>
      <dgm:spPr/>
      <dgm:t>
        <a:bodyPr/>
        <a:lstStyle/>
        <a:p>
          <a:endParaRPr lang="en-IE"/>
        </a:p>
      </dgm:t>
    </dgm:pt>
    <dgm:pt modelId="{294E847F-09D1-4C55-B8D3-8EC89E33EF2F}" type="sibTrans" cxnId="{886E953F-415B-4A3E-AFBB-B48CBC078CD6}">
      <dgm:prSet/>
      <dgm:spPr/>
      <dgm:t>
        <a:bodyPr/>
        <a:lstStyle/>
        <a:p>
          <a:endParaRPr lang="en-IE"/>
        </a:p>
      </dgm:t>
    </dgm:pt>
    <dgm:pt modelId="{6DBE402B-E508-46EF-A23D-B3D60282D94D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E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 and expertise</a:t>
          </a:r>
          <a:endParaRPr lang="en-IE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2D85DD4-5C2B-4324-B9FC-EA90E5AF190E}" type="parTrans" cxnId="{2D83236B-12A6-4522-914B-F2C3CFEDF18D}">
      <dgm:prSet/>
      <dgm:spPr/>
      <dgm:t>
        <a:bodyPr/>
        <a:lstStyle/>
        <a:p>
          <a:endParaRPr lang="en-IE"/>
        </a:p>
      </dgm:t>
    </dgm:pt>
    <dgm:pt modelId="{71740929-3003-46F6-B346-80B23890B1B4}" type="sibTrans" cxnId="{2D83236B-12A6-4522-914B-F2C3CFEDF18D}">
      <dgm:prSet/>
      <dgm:spPr/>
      <dgm:t>
        <a:bodyPr/>
        <a:lstStyle/>
        <a:p>
          <a:endParaRPr lang="en-IE"/>
        </a:p>
      </dgm:t>
    </dgm:pt>
    <dgm:pt modelId="{0B222E2D-1EE9-4539-9CB3-AC359E00D231}">
      <dgm:prSet custT="1"/>
      <dgm:spPr/>
      <dgm:t>
        <a:bodyPr/>
        <a:lstStyle/>
        <a:p>
          <a:pPr>
            <a:lnSpc>
              <a:spcPct val="150000"/>
            </a:lnSpc>
          </a:pPr>
          <a:endParaRPr lang="en-IE" sz="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EA9CB05-7850-465D-9EDC-8EC5B36FBF91}" type="parTrans" cxnId="{27C1CCC2-4637-48FE-A62F-C596F2057B08}">
      <dgm:prSet/>
      <dgm:spPr/>
      <dgm:t>
        <a:bodyPr/>
        <a:lstStyle/>
        <a:p>
          <a:endParaRPr lang="en-IE"/>
        </a:p>
      </dgm:t>
    </dgm:pt>
    <dgm:pt modelId="{67FD5A1B-FFF7-4D7E-9D1B-8CD18A5827C1}" type="sibTrans" cxnId="{27C1CCC2-4637-48FE-A62F-C596F2057B08}">
      <dgm:prSet/>
      <dgm:spPr/>
      <dgm:t>
        <a:bodyPr/>
        <a:lstStyle/>
        <a:p>
          <a:endParaRPr lang="en-IE"/>
        </a:p>
      </dgm:t>
    </dgm:pt>
    <dgm:pt modelId="{4EF060E3-C19C-4247-B880-26FC77CC71F8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IE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Overcome obstacles</a:t>
          </a:r>
          <a:endParaRPr lang="en-IE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623F3-A659-4D4D-B141-066CDF99A2F7}" type="parTrans" cxnId="{86F012A3-8024-48B3-B01B-3B05EB39AF08}">
      <dgm:prSet/>
      <dgm:spPr/>
      <dgm:t>
        <a:bodyPr/>
        <a:lstStyle/>
        <a:p>
          <a:endParaRPr lang="en-IE"/>
        </a:p>
      </dgm:t>
    </dgm:pt>
    <dgm:pt modelId="{DEECE95F-14AA-4E6C-86D4-167A3CD39D78}" type="sibTrans" cxnId="{86F012A3-8024-48B3-B01B-3B05EB39AF08}">
      <dgm:prSet/>
      <dgm:spPr/>
      <dgm:t>
        <a:bodyPr/>
        <a:lstStyle/>
        <a:p>
          <a:endParaRPr lang="en-IE"/>
        </a:p>
      </dgm:t>
    </dgm:pt>
    <dgm:pt modelId="{F1915C7B-0CB9-4DD7-B526-299266E421E3}">
      <dgm:prSet custT="1"/>
      <dgm:spPr/>
      <dgm:t>
        <a:bodyPr/>
        <a:lstStyle/>
        <a:p>
          <a:pPr rtl="0">
            <a:lnSpc>
              <a:spcPct val="150000"/>
            </a:lnSpc>
          </a:pPr>
          <a:endParaRPr lang="en-IE" sz="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0EF74B0-E9D9-4151-85BF-B0910F1B5EC6}" type="parTrans" cxnId="{9ABB5835-A171-4360-94B5-37265C98A808}">
      <dgm:prSet/>
      <dgm:spPr/>
      <dgm:t>
        <a:bodyPr/>
        <a:lstStyle/>
        <a:p>
          <a:endParaRPr lang="en-IE"/>
        </a:p>
      </dgm:t>
    </dgm:pt>
    <dgm:pt modelId="{4EFDDD10-4E99-49D8-BA0E-AC08E6BDC576}" type="sibTrans" cxnId="{9ABB5835-A171-4360-94B5-37265C98A808}">
      <dgm:prSet/>
      <dgm:spPr/>
      <dgm:t>
        <a:bodyPr/>
        <a:lstStyle/>
        <a:p>
          <a:endParaRPr lang="en-IE"/>
        </a:p>
      </dgm:t>
    </dgm:pt>
    <dgm:pt modelId="{55CE1A1D-05D5-4134-B25C-38948E9186C5}">
      <dgm:prSet custT="1"/>
      <dgm:spPr/>
      <dgm:t>
        <a:bodyPr/>
        <a:lstStyle/>
        <a:p>
          <a:pPr rtl="0">
            <a:lnSpc>
              <a:spcPct val="150000"/>
            </a:lnSpc>
          </a:pPr>
          <a:endParaRPr lang="en-IE" sz="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A00A2D4-0321-46D9-8A6C-3965522A964A}" type="parTrans" cxnId="{A4ECDB68-2F32-4114-8069-C6FD1EA17977}">
      <dgm:prSet/>
      <dgm:spPr/>
      <dgm:t>
        <a:bodyPr/>
        <a:lstStyle/>
        <a:p>
          <a:endParaRPr lang="en-IE"/>
        </a:p>
      </dgm:t>
    </dgm:pt>
    <dgm:pt modelId="{5F050C83-2A0D-4860-AD0A-B3A26FBDB8EC}" type="sibTrans" cxnId="{A4ECDB68-2F32-4114-8069-C6FD1EA17977}">
      <dgm:prSet/>
      <dgm:spPr/>
      <dgm:t>
        <a:bodyPr/>
        <a:lstStyle/>
        <a:p>
          <a:endParaRPr lang="en-IE"/>
        </a:p>
      </dgm:t>
    </dgm:pt>
    <dgm:pt modelId="{DCA89C1E-E3F6-46D5-8F6C-BDB857299404}">
      <dgm:prSet custT="1"/>
      <dgm:spPr/>
      <dgm:t>
        <a:bodyPr/>
        <a:lstStyle/>
        <a:p>
          <a:pPr rtl="0">
            <a:lnSpc>
              <a:spcPct val="150000"/>
            </a:lnSpc>
          </a:pPr>
          <a:r>
            <a:rPr lang="en-IE" sz="18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Link to the Council Chamber</a:t>
          </a:r>
          <a:endParaRPr lang="en-IE" sz="1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FCE8606-AF24-4D0D-9217-6AD4E6234171}" type="parTrans" cxnId="{3113599A-08CD-4E92-B2F0-67EA2A296FAD}">
      <dgm:prSet/>
      <dgm:spPr/>
      <dgm:t>
        <a:bodyPr/>
        <a:lstStyle/>
        <a:p>
          <a:endParaRPr lang="en-IE"/>
        </a:p>
      </dgm:t>
    </dgm:pt>
    <dgm:pt modelId="{0AEE0936-E401-4B0E-B705-1A2CBF75C530}" type="sibTrans" cxnId="{3113599A-08CD-4E92-B2F0-67EA2A296FAD}">
      <dgm:prSet/>
      <dgm:spPr/>
      <dgm:t>
        <a:bodyPr/>
        <a:lstStyle/>
        <a:p>
          <a:endParaRPr lang="en-IE"/>
        </a:p>
      </dgm:t>
    </dgm:pt>
    <dgm:pt modelId="{5D41DC24-4F6A-470F-AA08-CF5D49796D6B}">
      <dgm:prSet custT="1"/>
      <dgm:spPr/>
      <dgm:t>
        <a:bodyPr/>
        <a:lstStyle/>
        <a:p>
          <a:pPr rtl="0">
            <a:lnSpc>
              <a:spcPct val="150000"/>
            </a:lnSpc>
          </a:pPr>
          <a:endParaRPr lang="en-IE" sz="8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54721B1-AC39-4D67-B625-000204050F54}" type="parTrans" cxnId="{D9E67942-7340-4D7A-8981-1387D698CBC5}">
      <dgm:prSet/>
      <dgm:spPr/>
    </dgm:pt>
    <dgm:pt modelId="{4FBC30FA-8979-4328-BD50-C0A171FD452C}" type="sibTrans" cxnId="{D9E67942-7340-4D7A-8981-1387D698CBC5}">
      <dgm:prSet/>
      <dgm:spPr/>
    </dgm:pt>
    <dgm:pt modelId="{F5C0F61C-BB1E-4DB7-8845-EAD29BB613AA}" type="pres">
      <dgm:prSet presAssocID="{BB1570F1-FC79-489F-8BA0-893A17C1480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88FCB3B1-DC87-4F56-B44D-10CE6009E21D}" type="pres">
      <dgm:prSet presAssocID="{B84B301C-1B1A-49D0-A2DB-4432A92ACC9B}" presName="composite" presStyleCnt="0"/>
      <dgm:spPr/>
      <dgm:t>
        <a:bodyPr/>
        <a:lstStyle/>
        <a:p>
          <a:endParaRPr lang="en-IE"/>
        </a:p>
      </dgm:t>
    </dgm:pt>
    <dgm:pt modelId="{68B52610-EE28-4718-8D13-BCE86B3DA44D}" type="pres">
      <dgm:prSet presAssocID="{B84B301C-1B1A-49D0-A2DB-4432A92ACC9B}" presName="parTx" presStyleLbl="alignNode1" presStyleIdx="0" presStyleCnt="3" custLinFactNeighborX="-1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6BDD135-8C28-491F-83D0-0C6A031C99A7}" type="pres">
      <dgm:prSet presAssocID="{B84B301C-1B1A-49D0-A2DB-4432A92ACC9B}" presName="desTx" presStyleLbl="alignAccFollowNode1" presStyleIdx="0" presStyleCnt="3" custLinFactNeighborX="-103" custLinFactNeighborY="-1345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1795C6F-45A5-4EB7-8B38-22DED685B712}" type="pres">
      <dgm:prSet presAssocID="{7DADE6A4-3ED3-4B68-87D6-7BD87175E1EC}" presName="space" presStyleCnt="0"/>
      <dgm:spPr/>
      <dgm:t>
        <a:bodyPr/>
        <a:lstStyle/>
        <a:p>
          <a:endParaRPr lang="en-IE"/>
        </a:p>
      </dgm:t>
    </dgm:pt>
    <dgm:pt modelId="{6F6F6A38-5F50-45FD-BC52-7F9044056D1C}" type="pres">
      <dgm:prSet presAssocID="{30AD2500-86AF-41D4-A57C-3354FEB15CB1}" presName="composite" presStyleCnt="0"/>
      <dgm:spPr/>
      <dgm:t>
        <a:bodyPr/>
        <a:lstStyle/>
        <a:p>
          <a:endParaRPr lang="en-IE"/>
        </a:p>
      </dgm:t>
    </dgm:pt>
    <dgm:pt modelId="{6B21F8BE-AE09-4EAF-B322-B940B2C3DF89}" type="pres">
      <dgm:prSet presAssocID="{30AD2500-86AF-41D4-A57C-3354FEB15CB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E2D61639-672C-4603-9E2A-099562441BF1}" type="pres">
      <dgm:prSet presAssocID="{30AD2500-86AF-41D4-A57C-3354FEB15CB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CB3368A-FEAA-41F1-AA51-79B250C45ED2}" type="pres">
      <dgm:prSet presAssocID="{AE50E66E-2E29-4880-BE8A-203F5A257717}" presName="space" presStyleCnt="0"/>
      <dgm:spPr/>
      <dgm:t>
        <a:bodyPr/>
        <a:lstStyle/>
        <a:p>
          <a:endParaRPr lang="en-IE"/>
        </a:p>
      </dgm:t>
    </dgm:pt>
    <dgm:pt modelId="{F762BD87-59B9-4F07-B2C4-FE2F4A4F68EE}" type="pres">
      <dgm:prSet presAssocID="{9896A25B-0C31-4E2E-870E-A4F0E52F90B4}" presName="composite" presStyleCnt="0"/>
      <dgm:spPr/>
      <dgm:t>
        <a:bodyPr/>
        <a:lstStyle/>
        <a:p>
          <a:endParaRPr lang="en-IE"/>
        </a:p>
      </dgm:t>
    </dgm:pt>
    <dgm:pt modelId="{C385F561-6377-46FD-950F-949401433D1D}" type="pres">
      <dgm:prSet presAssocID="{9896A25B-0C31-4E2E-870E-A4F0E52F90B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19EE554E-FFC4-4851-80A4-799B139155EE}" type="pres">
      <dgm:prSet presAssocID="{9896A25B-0C31-4E2E-870E-A4F0E52F90B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697EEE36-4FE3-4CAA-8E2A-C28D47DC0002}" type="presOf" srcId="{F1915C7B-0CB9-4DD7-B526-299266E421E3}" destId="{E2D61639-672C-4603-9E2A-099562441BF1}" srcOrd="0" destOrd="2" presId="urn:microsoft.com/office/officeart/2005/8/layout/hList1"/>
    <dgm:cxn modelId="{2D83236B-12A6-4522-914B-F2C3CFEDF18D}" srcId="{B84B301C-1B1A-49D0-A2DB-4432A92ACC9B}" destId="{6DBE402B-E508-46EF-A23D-B3D60282D94D}" srcOrd="5" destOrd="0" parTransId="{12D85DD4-5C2B-4324-B9FC-EA90E5AF190E}" sibTransId="{71740929-3003-46F6-B346-80B23890B1B4}"/>
    <dgm:cxn modelId="{40FFC2F8-5DBC-4AC5-85D4-449B96D085E9}" type="presOf" srcId="{DCA89C1E-E3F6-46D5-8F6C-BDB857299404}" destId="{E2D61639-672C-4603-9E2A-099562441BF1}" srcOrd="0" destOrd="5" presId="urn:microsoft.com/office/officeart/2005/8/layout/hList1"/>
    <dgm:cxn modelId="{A4ECDB68-2F32-4114-8069-C6FD1EA17977}" srcId="{9896A25B-0C31-4E2E-870E-A4F0E52F90B4}" destId="{55CE1A1D-05D5-4134-B25C-38948E9186C5}" srcOrd="2" destOrd="0" parTransId="{8A00A2D4-0321-46D9-8A6C-3965522A964A}" sibTransId="{5F050C83-2A0D-4860-AD0A-B3A26FBDB8EC}"/>
    <dgm:cxn modelId="{BBCAE123-1679-408C-B74A-C61988F6D007}" type="presOf" srcId="{55CE1A1D-05D5-4134-B25C-38948E9186C5}" destId="{19EE554E-FFC4-4851-80A4-799B139155EE}" srcOrd="0" destOrd="2" presId="urn:microsoft.com/office/officeart/2005/8/layout/hList1"/>
    <dgm:cxn modelId="{7E9A22DC-44AE-4AE5-8156-A990902AA732}" type="presOf" srcId="{5D41DC24-4F6A-470F-AA08-CF5D49796D6B}" destId="{E2D61639-672C-4603-9E2A-099562441BF1}" srcOrd="0" destOrd="4" presId="urn:microsoft.com/office/officeart/2005/8/layout/hList1"/>
    <dgm:cxn modelId="{3FEEDF6F-F3D0-4586-A245-2409B93F5833}" type="presOf" srcId="{6DBE402B-E508-46EF-A23D-B3D60282D94D}" destId="{B6BDD135-8C28-491F-83D0-0C6A031C99A7}" srcOrd="0" destOrd="5" presId="urn:microsoft.com/office/officeart/2005/8/layout/hList1"/>
    <dgm:cxn modelId="{237F38A3-E8F8-4FE0-B057-00667DCBD495}" type="presOf" srcId="{0B222E2D-1EE9-4539-9CB3-AC359E00D231}" destId="{B6BDD135-8C28-491F-83D0-0C6A031C99A7}" srcOrd="0" destOrd="4" presId="urn:microsoft.com/office/officeart/2005/8/layout/hList1"/>
    <dgm:cxn modelId="{F2AE0F92-40CA-4C21-8C8F-0741A6329AAF}" srcId="{BB1570F1-FC79-489F-8BA0-893A17C1480C}" destId="{B84B301C-1B1A-49D0-A2DB-4432A92ACC9B}" srcOrd="0" destOrd="0" parTransId="{5A7E6F5E-1C1C-4770-9F20-9250F28875D4}" sibTransId="{7DADE6A4-3ED3-4B68-87D6-7BD87175E1EC}"/>
    <dgm:cxn modelId="{FF396325-59D6-43E2-9A82-26342DE5954D}" srcId="{30AD2500-86AF-41D4-A57C-3354FEB15CB1}" destId="{8563E2C2-A1F4-4176-988B-531AE3993660}" srcOrd="1" destOrd="0" parTransId="{A5B7B7E6-6975-4438-8E69-9841D0FD39E3}" sibTransId="{AE13E096-57C7-4A8B-98F8-B15F0D1800F7}"/>
    <dgm:cxn modelId="{D9E67942-7340-4D7A-8981-1387D698CBC5}" srcId="{30AD2500-86AF-41D4-A57C-3354FEB15CB1}" destId="{5D41DC24-4F6A-470F-AA08-CF5D49796D6B}" srcOrd="4" destOrd="0" parTransId="{A54721B1-AC39-4D67-B625-000204050F54}" sibTransId="{4FBC30FA-8979-4328-BD50-C0A171FD452C}"/>
    <dgm:cxn modelId="{7E0E28F5-79C0-4BD4-B69A-15FEC2C78FDF}" type="presOf" srcId="{8563E2C2-A1F4-4176-988B-531AE3993660}" destId="{E2D61639-672C-4603-9E2A-099562441BF1}" srcOrd="0" destOrd="1" presId="urn:microsoft.com/office/officeart/2005/8/layout/hList1"/>
    <dgm:cxn modelId="{B3068362-5E7B-4206-A451-F5615063BB0D}" srcId="{B84B301C-1B1A-49D0-A2DB-4432A92ACC9B}" destId="{3BA4666B-66CF-42D2-847C-20E20DFE304B}" srcOrd="2" destOrd="0" parTransId="{DE7120D1-406E-40A2-A16A-0EBB9145B8BA}" sibTransId="{F4ABC8DD-1F5A-4D59-8136-80F4EFACFD0B}"/>
    <dgm:cxn modelId="{28AB19E1-1C88-46CD-A9B8-FD7F84B9A223}" type="presOf" srcId="{9896A25B-0C31-4E2E-870E-A4F0E52F90B4}" destId="{C385F561-6377-46FD-950F-949401433D1D}" srcOrd="0" destOrd="0" presId="urn:microsoft.com/office/officeart/2005/8/layout/hList1"/>
    <dgm:cxn modelId="{EFA6F40F-D103-4DDA-8439-4E3320F3A94F}" type="presOf" srcId="{C384E684-5D41-41F1-838B-54E0B5AE5E4A}" destId="{19EE554E-FFC4-4851-80A4-799B139155EE}" srcOrd="0" destOrd="3" presId="urn:microsoft.com/office/officeart/2005/8/layout/hList1"/>
    <dgm:cxn modelId="{9C241E51-574D-4411-AF43-AB15903C4302}" srcId="{BB1570F1-FC79-489F-8BA0-893A17C1480C}" destId="{9896A25B-0C31-4E2E-870E-A4F0E52F90B4}" srcOrd="2" destOrd="0" parTransId="{17C29AFD-DD51-4C8C-877C-D7E30322E915}" sibTransId="{DC7B1E81-C8B0-4B04-BC04-2AC18D7D65DC}"/>
    <dgm:cxn modelId="{9C3BFF42-D18A-45B4-8F0B-5B3EB4397D60}" srcId="{30AD2500-86AF-41D4-A57C-3354FEB15CB1}" destId="{0B7F3ECB-6EF8-45B3-936D-4DFCFDBD815E}" srcOrd="6" destOrd="0" parTransId="{EDFD80AE-472D-4486-8E04-635C8FBCC128}" sibTransId="{024A12EF-6640-4755-BF70-A2942A9D53A6}"/>
    <dgm:cxn modelId="{27C1CCC2-4637-48FE-A62F-C596F2057B08}" srcId="{B84B301C-1B1A-49D0-A2DB-4432A92ACC9B}" destId="{0B222E2D-1EE9-4539-9CB3-AC359E00D231}" srcOrd="4" destOrd="0" parTransId="{FEA9CB05-7850-465D-9EDC-8EC5B36FBF91}" sibTransId="{67FD5A1B-FFF7-4D7E-9D1B-8CD18A5827C1}"/>
    <dgm:cxn modelId="{E9DD3451-8533-4FE6-8E8A-E76B4338083D}" srcId="{9896A25B-0C31-4E2E-870E-A4F0E52F90B4}" destId="{C384E684-5D41-41F1-838B-54E0B5AE5E4A}" srcOrd="3" destOrd="0" parTransId="{659AFD80-A2BD-4A23-AA9E-BD5E57F975B4}" sibTransId="{3154F049-E376-4CEF-8257-2E9147B6A1E8}"/>
    <dgm:cxn modelId="{4E155AE9-47BF-43AE-BFB8-84D79359B6AC}" srcId="{30AD2500-86AF-41D4-A57C-3354FEB15CB1}" destId="{4DC8867C-A33E-4688-9DB4-299C6E442694}" srcOrd="0" destOrd="0" parTransId="{60354118-BB93-40AB-A66B-E0E40EB92D98}" sibTransId="{CC52C5B5-9A1F-4245-9D18-DDE5D22B17D2}"/>
    <dgm:cxn modelId="{C8BAEAF4-0BEA-4E7D-973F-C4F6F74F2395}" type="presOf" srcId="{BB1570F1-FC79-489F-8BA0-893A17C1480C}" destId="{F5C0F61C-BB1E-4DB7-8845-EAD29BB613AA}" srcOrd="0" destOrd="0" presId="urn:microsoft.com/office/officeart/2005/8/layout/hList1"/>
    <dgm:cxn modelId="{E45A3B2D-D208-48EE-ACBE-CD690FE7ED72}" srcId="{B84B301C-1B1A-49D0-A2DB-4432A92ACC9B}" destId="{3F7BD309-013C-49B8-8E25-D14D293CD503}" srcOrd="0" destOrd="0" parTransId="{89A092E7-6F02-458C-BAC9-E5709C53D427}" sibTransId="{788E0877-AA9E-4F00-BAA0-DD34D2E68A6E}"/>
    <dgm:cxn modelId="{1A54559B-BC69-49D7-BA96-78ADB23A9C2B}" type="presOf" srcId="{1273A985-83F2-4060-B265-46FFCFA079B4}" destId="{19EE554E-FFC4-4851-80A4-799B139155EE}" srcOrd="0" destOrd="1" presId="urn:microsoft.com/office/officeart/2005/8/layout/hList1"/>
    <dgm:cxn modelId="{57A1D1DD-F1A5-4BAF-B413-9131721F0AC2}" type="presOf" srcId="{30AD2500-86AF-41D4-A57C-3354FEB15CB1}" destId="{6B21F8BE-AE09-4EAF-B322-B940B2C3DF89}" srcOrd="0" destOrd="0" presId="urn:microsoft.com/office/officeart/2005/8/layout/hList1"/>
    <dgm:cxn modelId="{333DDCDE-5E99-4532-A821-4992DB712196}" type="presOf" srcId="{4DC8867C-A33E-4688-9DB4-299C6E442694}" destId="{E2D61639-672C-4603-9E2A-099562441BF1}" srcOrd="0" destOrd="0" presId="urn:microsoft.com/office/officeart/2005/8/layout/hList1"/>
    <dgm:cxn modelId="{C43878F5-CB6E-478B-8546-464A66C62A34}" type="presOf" srcId="{3BA4666B-66CF-42D2-847C-20E20DFE304B}" destId="{B6BDD135-8C28-491F-83D0-0C6A031C99A7}" srcOrd="0" destOrd="2" presId="urn:microsoft.com/office/officeart/2005/8/layout/hList1"/>
    <dgm:cxn modelId="{56867892-A8BF-46A3-A5C7-5A1E7BBCD668}" type="presOf" srcId="{A58D6D1B-430D-434C-BDD1-F580FF1EE893}" destId="{B6BDD135-8C28-491F-83D0-0C6A031C99A7}" srcOrd="0" destOrd="1" presId="urn:microsoft.com/office/officeart/2005/8/layout/hList1"/>
    <dgm:cxn modelId="{9ABB5835-A171-4360-94B5-37265C98A808}" srcId="{30AD2500-86AF-41D4-A57C-3354FEB15CB1}" destId="{F1915C7B-0CB9-4DD7-B526-299266E421E3}" srcOrd="2" destOrd="0" parTransId="{D0EF74B0-E9D9-4151-85BF-B0910F1B5EC6}" sibTransId="{4EFDDD10-4E99-49D8-BA0E-AC08E6BDC576}"/>
    <dgm:cxn modelId="{86F012A3-8024-48B3-B01B-3B05EB39AF08}" srcId="{30AD2500-86AF-41D4-A57C-3354FEB15CB1}" destId="{4EF060E3-C19C-4247-B880-26FC77CC71F8}" srcOrd="3" destOrd="0" parTransId="{C48623F3-A659-4D4D-B141-066CDF99A2F7}" sibTransId="{DEECE95F-14AA-4E6C-86D4-167A3CD39D78}"/>
    <dgm:cxn modelId="{07C7FAA2-CB1A-4542-951D-04C336D00D9D}" srcId="{BB1570F1-FC79-489F-8BA0-893A17C1480C}" destId="{30AD2500-86AF-41D4-A57C-3354FEB15CB1}" srcOrd="1" destOrd="0" parTransId="{9A0B0993-92B8-4DE0-B23C-D73FA422B68D}" sibTransId="{AE50E66E-2E29-4880-BE8A-203F5A257717}"/>
    <dgm:cxn modelId="{54570450-F55C-4F78-A5A8-E8B25E0B77C5}" type="presOf" srcId="{074B308D-CEE7-406B-B0B9-0140E8436EC7}" destId="{19EE554E-FFC4-4851-80A4-799B139155EE}" srcOrd="0" destOrd="0" presId="urn:microsoft.com/office/officeart/2005/8/layout/hList1"/>
    <dgm:cxn modelId="{FF1AD403-6C0B-479E-A6CB-74CBFAA04BFA}" type="presOf" srcId="{B84B301C-1B1A-49D0-A2DB-4432A92ACC9B}" destId="{68B52610-EE28-4718-8D13-BCE86B3DA44D}" srcOrd="0" destOrd="0" presId="urn:microsoft.com/office/officeart/2005/8/layout/hList1"/>
    <dgm:cxn modelId="{886E953F-415B-4A3E-AFBB-B48CBC078CD6}" srcId="{9896A25B-0C31-4E2E-870E-A4F0E52F90B4}" destId="{1273A985-83F2-4060-B265-46FFCFA079B4}" srcOrd="1" destOrd="0" parTransId="{6E93F2BB-C3E7-439A-B55A-6BB1DFEEC4AB}" sibTransId="{294E847F-09D1-4C55-B8D3-8EC89E33EF2F}"/>
    <dgm:cxn modelId="{E1828C80-32C3-4F3D-98FB-A40D2F5DB21C}" type="presOf" srcId="{0B7F3ECB-6EF8-45B3-936D-4DFCFDBD815E}" destId="{E2D61639-672C-4603-9E2A-099562441BF1}" srcOrd="0" destOrd="6" presId="urn:microsoft.com/office/officeart/2005/8/layout/hList1"/>
    <dgm:cxn modelId="{3113599A-08CD-4E92-B2F0-67EA2A296FAD}" srcId="{30AD2500-86AF-41D4-A57C-3354FEB15CB1}" destId="{DCA89C1E-E3F6-46D5-8F6C-BDB857299404}" srcOrd="5" destOrd="0" parTransId="{1FCE8606-AF24-4D0D-9217-6AD4E6234171}" sibTransId="{0AEE0936-E401-4B0E-B705-1A2CBF75C530}"/>
    <dgm:cxn modelId="{0F360CDC-4AAC-48DA-93C5-A7F9508C99AA}" type="presOf" srcId="{52534A58-9C5E-49A5-A943-90A9F1110BAE}" destId="{B6BDD135-8C28-491F-83D0-0C6A031C99A7}" srcOrd="0" destOrd="3" presId="urn:microsoft.com/office/officeart/2005/8/layout/hList1"/>
    <dgm:cxn modelId="{5398DB4B-C093-4474-BE64-66B3C02CD55E}" type="presOf" srcId="{3F7BD309-013C-49B8-8E25-D14D293CD503}" destId="{B6BDD135-8C28-491F-83D0-0C6A031C99A7}" srcOrd="0" destOrd="0" presId="urn:microsoft.com/office/officeart/2005/8/layout/hList1"/>
    <dgm:cxn modelId="{11968F4D-2B4E-4606-B979-8AD8F5226968}" srcId="{B84B301C-1B1A-49D0-A2DB-4432A92ACC9B}" destId="{52534A58-9C5E-49A5-A943-90A9F1110BAE}" srcOrd="3" destOrd="0" parTransId="{B893A9CD-98E7-4B06-8992-617B45A0B4BD}" sibTransId="{6BFD83E4-0419-4E50-8B0E-6037D5D4A1B9}"/>
    <dgm:cxn modelId="{35FC7A99-38FD-479D-B30F-6ADAD1372FA2}" type="presOf" srcId="{4EF060E3-C19C-4247-B880-26FC77CC71F8}" destId="{E2D61639-672C-4603-9E2A-099562441BF1}" srcOrd="0" destOrd="3" presId="urn:microsoft.com/office/officeart/2005/8/layout/hList1"/>
    <dgm:cxn modelId="{45DA5B15-12D2-4CDE-A41E-694EFAB36D31}" srcId="{9896A25B-0C31-4E2E-870E-A4F0E52F90B4}" destId="{074B308D-CEE7-406B-B0B9-0140E8436EC7}" srcOrd="0" destOrd="0" parTransId="{3CED6D00-AB90-4AF6-BA88-5F8BB97BE7D2}" sibTransId="{8592C18E-0FCF-416F-9A23-8710548920B1}"/>
    <dgm:cxn modelId="{733C9DF3-8AE5-4E23-87F9-44877F6EB253}" srcId="{B84B301C-1B1A-49D0-A2DB-4432A92ACC9B}" destId="{A58D6D1B-430D-434C-BDD1-F580FF1EE893}" srcOrd="1" destOrd="0" parTransId="{C09E4B86-FFC7-4339-8912-5A9D2C929975}" sibTransId="{8D1BEC7B-56FD-454C-A5AF-57AD2C4111B0}"/>
    <dgm:cxn modelId="{B824F85F-98B1-4DC6-B0EC-2CEC360E2318}" type="presParOf" srcId="{F5C0F61C-BB1E-4DB7-8845-EAD29BB613AA}" destId="{88FCB3B1-DC87-4F56-B44D-10CE6009E21D}" srcOrd="0" destOrd="0" presId="urn:microsoft.com/office/officeart/2005/8/layout/hList1"/>
    <dgm:cxn modelId="{077D158C-3ADF-40E8-91D6-E14D068E552D}" type="presParOf" srcId="{88FCB3B1-DC87-4F56-B44D-10CE6009E21D}" destId="{68B52610-EE28-4718-8D13-BCE86B3DA44D}" srcOrd="0" destOrd="0" presId="urn:microsoft.com/office/officeart/2005/8/layout/hList1"/>
    <dgm:cxn modelId="{5AC016CC-8530-473A-8020-625F4A71EC94}" type="presParOf" srcId="{88FCB3B1-DC87-4F56-B44D-10CE6009E21D}" destId="{B6BDD135-8C28-491F-83D0-0C6A031C99A7}" srcOrd="1" destOrd="0" presId="urn:microsoft.com/office/officeart/2005/8/layout/hList1"/>
    <dgm:cxn modelId="{DA3806D9-47C0-4DCE-8EAD-8A018D90EB86}" type="presParOf" srcId="{F5C0F61C-BB1E-4DB7-8845-EAD29BB613AA}" destId="{E1795C6F-45A5-4EB7-8B38-22DED685B712}" srcOrd="1" destOrd="0" presId="urn:microsoft.com/office/officeart/2005/8/layout/hList1"/>
    <dgm:cxn modelId="{83F51771-1D3B-464D-A68B-482DB9784162}" type="presParOf" srcId="{F5C0F61C-BB1E-4DB7-8845-EAD29BB613AA}" destId="{6F6F6A38-5F50-45FD-BC52-7F9044056D1C}" srcOrd="2" destOrd="0" presId="urn:microsoft.com/office/officeart/2005/8/layout/hList1"/>
    <dgm:cxn modelId="{A6B603D7-B319-45B7-82ED-764B63C48079}" type="presParOf" srcId="{6F6F6A38-5F50-45FD-BC52-7F9044056D1C}" destId="{6B21F8BE-AE09-4EAF-B322-B940B2C3DF89}" srcOrd="0" destOrd="0" presId="urn:microsoft.com/office/officeart/2005/8/layout/hList1"/>
    <dgm:cxn modelId="{85410C9E-30E5-4D32-8F2B-01D830D58828}" type="presParOf" srcId="{6F6F6A38-5F50-45FD-BC52-7F9044056D1C}" destId="{E2D61639-672C-4603-9E2A-099562441BF1}" srcOrd="1" destOrd="0" presId="urn:microsoft.com/office/officeart/2005/8/layout/hList1"/>
    <dgm:cxn modelId="{CAB58532-714A-4C4B-8C8D-6E36618462B4}" type="presParOf" srcId="{F5C0F61C-BB1E-4DB7-8845-EAD29BB613AA}" destId="{0CB3368A-FEAA-41F1-AA51-79B250C45ED2}" srcOrd="3" destOrd="0" presId="urn:microsoft.com/office/officeart/2005/8/layout/hList1"/>
    <dgm:cxn modelId="{C0CE0A29-55EC-4F7E-9BBB-E944477D3F56}" type="presParOf" srcId="{F5C0F61C-BB1E-4DB7-8845-EAD29BB613AA}" destId="{F762BD87-59B9-4F07-B2C4-FE2F4A4F68EE}" srcOrd="4" destOrd="0" presId="urn:microsoft.com/office/officeart/2005/8/layout/hList1"/>
    <dgm:cxn modelId="{8B0875BB-936F-43D0-84CE-3C800524B49C}" type="presParOf" srcId="{F762BD87-59B9-4F07-B2C4-FE2F4A4F68EE}" destId="{C385F561-6377-46FD-950F-949401433D1D}" srcOrd="0" destOrd="0" presId="urn:microsoft.com/office/officeart/2005/8/layout/hList1"/>
    <dgm:cxn modelId="{86A7AC43-396A-45DF-AF35-B35E83C36B15}" type="presParOf" srcId="{F762BD87-59B9-4F07-B2C4-FE2F4A4F68EE}" destId="{19EE554E-FFC4-4851-80A4-799B13915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A8AC1CF-BC3C-4906-B65A-14EC3DBA784B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IE"/>
        </a:p>
      </dgm:t>
    </dgm:pt>
    <dgm:pt modelId="{07798F7C-7F33-4FB3-8520-0A3130DF0B75}">
      <dgm:prSet phldrT="[Text]"/>
      <dgm:spPr/>
      <dgm:t>
        <a:bodyPr/>
        <a:lstStyle/>
        <a:p>
          <a:r>
            <a:rPr lang="en-IE" b="1" dirty="0" err="1" smtClean="0"/>
            <a:t>IDG</a:t>
          </a:r>
          <a:endParaRPr lang="en-IE" b="1" dirty="0"/>
        </a:p>
      </dgm:t>
    </dgm:pt>
    <dgm:pt modelId="{B7BCD1F4-CB0E-4DD1-88B3-E6EF7E7F9117}" type="parTrans" cxnId="{F0E161C2-D581-4CED-BCB2-241EA7FF5FC9}">
      <dgm:prSet/>
      <dgm:spPr/>
      <dgm:t>
        <a:bodyPr/>
        <a:lstStyle/>
        <a:p>
          <a:endParaRPr lang="en-IE"/>
        </a:p>
      </dgm:t>
    </dgm:pt>
    <dgm:pt modelId="{FDED4CB3-3FE0-4B59-9119-E50F11D6F3CF}" type="sibTrans" cxnId="{F0E161C2-D581-4CED-BCB2-241EA7FF5FC9}">
      <dgm:prSet/>
      <dgm:spPr/>
      <dgm:t>
        <a:bodyPr/>
        <a:lstStyle/>
        <a:p>
          <a:endParaRPr lang="en-IE"/>
        </a:p>
      </dgm:t>
    </dgm:pt>
    <dgm:pt modelId="{71521E7E-1C2F-4116-A73D-218259E8F35F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Driving and Supporting 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C266DB6-1BC3-4D5E-A692-8FEEE50A4ADB}" type="parTrans" cxnId="{2017DF99-6E22-4646-9CEB-45B7ADC6E24A}">
      <dgm:prSet/>
      <dgm:spPr/>
      <dgm:t>
        <a:bodyPr/>
        <a:lstStyle/>
        <a:p>
          <a:endParaRPr lang="en-IE"/>
        </a:p>
      </dgm:t>
    </dgm:pt>
    <dgm:pt modelId="{00202ECA-BB18-4FAD-BF45-DA3111FFE26D}" type="sibTrans" cxnId="{2017DF99-6E22-4646-9CEB-45B7ADC6E24A}">
      <dgm:prSet/>
      <dgm:spPr/>
      <dgm:t>
        <a:bodyPr/>
        <a:lstStyle/>
        <a:p>
          <a:endParaRPr lang="en-IE"/>
        </a:p>
      </dgm:t>
    </dgm:pt>
    <dgm:pt modelId="{07EF2955-2B64-4174-B281-5F6FE6D65FDC}">
      <dgm:prSet phldrT="[Text]"/>
      <dgm:spPr/>
      <dgm:t>
        <a:bodyPr/>
        <a:lstStyle/>
        <a:p>
          <a:r>
            <a:rPr lang="en-IE" b="1" dirty="0" err="1" smtClean="0"/>
            <a:t>Dept</a:t>
          </a:r>
          <a:r>
            <a:rPr lang="en-IE" dirty="0" smtClean="0"/>
            <a:t> </a:t>
          </a:r>
          <a:endParaRPr lang="en-IE" dirty="0"/>
        </a:p>
      </dgm:t>
    </dgm:pt>
    <dgm:pt modelId="{BDD52AF7-8861-4EDE-8829-AE8005A6D714}" type="parTrans" cxnId="{32029579-868B-4A76-9A36-F6AFD0FC904F}">
      <dgm:prSet/>
      <dgm:spPr/>
      <dgm:t>
        <a:bodyPr/>
        <a:lstStyle/>
        <a:p>
          <a:endParaRPr lang="en-IE"/>
        </a:p>
      </dgm:t>
    </dgm:pt>
    <dgm:pt modelId="{89222D0D-21C1-4433-A4CD-A10AB10547DE}" type="sibTrans" cxnId="{32029579-868B-4A76-9A36-F6AFD0FC904F}">
      <dgm:prSet/>
      <dgm:spPr/>
      <dgm:t>
        <a:bodyPr/>
        <a:lstStyle/>
        <a:p>
          <a:endParaRPr lang="en-IE"/>
        </a:p>
      </dgm:t>
    </dgm:pt>
    <dgm:pt modelId="{386A6413-0D61-481A-9BC9-926A5D0698C5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 support to Chief Officers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8D6751B-6D01-40F1-B7DE-5C0CDAFA6F6E}" type="parTrans" cxnId="{4FC8F6AE-9CB0-430B-AF3D-52C29DB6914D}">
      <dgm:prSet/>
      <dgm:spPr/>
      <dgm:t>
        <a:bodyPr/>
        <a:lstStyle/>
        <a:p>
          <a:endParaRPr lang="en-IE"/>
        </a:p>
      </dgm:t>
    </dgm:pt>
    <dgm:pt modelId="{8A9751B0-6E38-48B7-9AB5-E75A41B701B8}" type="sibTrans" cxnId="{4FC8F6AE-9CB0-430B-AF3D-52C29DB6914D}">
      <dgm:prSet/>
      <dgm:spPr/>
      <dgm:t>
        <a:bodyPr/>
        <a:lstStyle/>
        <a:p>
          <a:endParaRPr lang="en-IE"/>
        </a:p>
      </dgm:t>
    </dgm:pt>
    <dgm:pt modelId="{614C81FD-23B0-4D67-ADFB-F0A9AB48DC42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Looking at new areas for </a:t>
          </a:r>
          <a:r>
            <a:rPr lang="en-IE" b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LCDC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97B087F-9CF5-46F3-9703-DAB29408395B}" type="parTrans" cxnId="{742B587D-ED9F-4D4D-9356-7FE99A37125F}">
      <dgm:prSet/>
      <dgm:spPr/>
      <dgm:t>
        <a:bodyPr/>
        <a:lstStyle/>
        <a:p>
          <a:endParaRPr lang="en-IE"/>
        </a:p>
      </dgm:t>
    </dgm:pt>
    <dgm:pt modelId="{FF29C1BD-EB27-4FB9-94F7-0E690C1CED64}" type="sibTrans" cxnId="{742B587D-ED9F-4D4D-9356-7FE99A37125F}">
      <dgm:prSet/>
      <dgm:spPr/>
      <dgm:t>
        <a:bodyPr/>
        <a:lstStyle/>
        <a:p>
          <a:endParaRPr lang="en-IE"/>
        </a:p>
      </dgm:t>
    </dgm:pt>
    <dgm:pt modelId="{645C9C13-FF49-4DD3-BCF3-D0464F9B6FC0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Communications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609E7E-79E4-4B1E-97A2-0A82FF97E166}" type="parTrans" cxnId="{CBB6A689-DC91-4072-8E81-8A57ECEF77BC}">
      <dgm:prSet/>
      <dgm:spPr/>
      <dgm:t>
        <a:bodyPr/>
        <a:lstStyle/>
        <a:p>
          <a:endParaRPr lang="en-IE"/>
        </a:p>
      </dgm:t>
    </dgm:pt>
    <dgm:pt modelId="{698B64F1-6607-4BD2-BD7E-B1AEDA0407AB}" type="sibTrans" cxnId="{CBB6A689-DC91-4072-8E81-8A57ECEF77BC}">
      <dgm:prSet/>
      <dgm:spPr/>
      <dgm:t>
        <a:bodyPr/>
        <a:lstStyle/>
        <a:p>
          <a:endParaRPr lang="en-IE"/>
        </a:p>
      </dgm:t>
    </dgm:pt>
    <dgm:pt modelId="{AEC60EDE-9E27-40C7-A6BD-18AFDF8B1F4B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Branding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6F15BD-A122-4F1D-ADA4-ED6C7A08B0A0}" type="parTrans" cxnId="{298007A1-9B10-449F-80D5-0B082A196EC1}">
      <dgm:prSet/>
      <dgm:spPr/>
      <dgm:t>
        <a:bodyPr/>
        <a:lstStyle/>
        <a:p>
          <a:endParaRPr lang="en-IE"/>
        </a:p>
      </dgm:t>
    </dgm:pt>
    <dgm:pt modelId="{99BA8AFC-66BB-46E4-BC7A-2CCE9A4A2039}" type="sibTrans" cxnId="{298007A1-9B10-449F-80D5-0B082A196EC1}">
      <dgm:prSet/>
      <dgm:spPr/>
      <dgm:t>
        <a:bodyPr/>
        <a:lstStyle/>
        <a:p>
          <a:endParaRPr lang="en-IE"/>
        </a:p>
      </dgm:t>
    </dgm:pt>
    <dgm:pt modelId="{7EB1B8FB-E43D-4B6C-93F9-663FEF93EA46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Formal Training Programme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965380C-00DA-4AA7-A963-06C029709072}" type="parTrans" cxnId="{9E7311B9-9364-43D8-AC75-3A7DF73A3DA2}">
      <dgm:prSet/>
      <dgm:spPr/>
      <dgm:t>
        <a:bodyPr/>
        <a:lstStyle/>
        <a:p>
          <a:endParaRPr lang="en-IE"/>
        </a:p>
      </dgm:t>
    </dgm:pt>
    <dgm:pt modelId="{13C451AF-5B9A-4197-9425-4EBC79916EE9}" type="sibTrans" cxnId="{9E7311B9-9364-43D8-AC75-3A7DF73A3DA2}">
      <dgm:prSet/>
      <dgm:spPr/>
      <dgm:t>
        <a:bodyPr/>
        <a:lstStyle/>
        <a:p>
          <a:endParaRPr lang="en-IE"/>
        </a:p>
      </dgm:t>
    </dgm:pt>
    <dgm:pt modelId="{611B8B30-657D-4624-AA8D-33C810727472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Guidance 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6498DC-5D5E-447B-8A7D-FA32339D8A2F}" type="parTrans" cxnId="{CD773BBE-2151-4AF9-9518-7E8CA6D000E1}">
      <dgm:prSet/>
      <dgm:spPr/>
      <dgm:t>
        <a:bodyPr/>
        <a:lstStyle/>
        <a:p>
          <a:endParaRPr lang="en-IE"/>
        </a:p>
      </dgm:t>
    </dgm:pt>
    <dgm:pt modelId="{6B2C0DFB-8E06-4CFF-A701-7B58534C741D}" type="sibTrans" cxnId="{CD773BBE-2151-4AF9-9518-7E8CA6D000E1}">
      <dgm:prSet/>
      <dgm:spPr/>
      <dgm:t>
        <a:bodyPr/>
        <a:lstStyle/>
        <a:p>
          <a:endParaRPr lang="en-IE"/>
        </a:p>
      </dgm:t>
    </dgm:pt>
    <dgm:pt modelId="{628E9E67-B829-418A-8C0A-9DBBCE8EE6B8}">
      <dgm:prSet phldrT="[Text]"/>
      <dgm:spPr/>
      <dgm:t>
        <a:bodyPr/>
        <a:lstStyle/>
        <a:p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3D72CD-3DBA-497F-AC78-D87E3A0EFC5E}" type="parTrans" cxnId="{A00369C6-2535-42E8-A880-BE24C7F1B5A5}">
      <dgm:prSet/>
      <dgm:spPr/>
      <dgm:t>
        <a:bodyPr/>
        <a:lstStyle/>
        <a:p>
          <a:endParaRPr lang="en-IE"/>
        </a:p>
      </dgm:t>
    </dgm:pt>
    <dgm:pt modelId="{0C8720DB-B4AF-45EA-8811-62125B51CAB2}" type="sibTrans" cxnId="{A00369C6-2535-42E8-A880-BE24C7F1B5A5}">
      <dgm:prSet/>
      <dgm:spPr/>
      <dgm:t>
        <a:bodyPr/>
        <a:lstStyle/>
        <a:p>
          <a:endParaRPr lang="en-IE"/>
        </a:p>
      </dgm:t>
    </dgm:pt>
    <dgm:pt modelId="{33FFA952-18F5-47B4-B4FC-E203A2AFDCCA}">
      <dgm:prSet phldrT="[Text]"/>
      <dgm:spPr/>
      <dgm:t>
        <a:bodyPr/>
        <a:lstStyle/>
        <a:p>
          <a:r>
            <a:rPr lang="en-IE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Synergies </a:t>
          </a:r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4F65D69-4332-4061-9F18-3925BE89E17A}" type="parTrans" cxnId="{F82AF85A-F90C-420D-BBB1-417BC3AB12D9}">
      <dgm:prSet/>
      <dgm:spPr/>
      <dgm:t>
        <a:bodyPr/>
        <a:lstStyle/>
        <a:p>
          <a:endParaRPr lang="en-IE"/>
        </a:p>
      </dgm:t>
    </dgm:pt>
    <dgm:pt modelId="{934EC273-2DE5-435C-80B3-1A4588570F43}" type="sibTrans" cxnId="{F82AF85A-F90C-420D-BBB1-417BC3AB12D9}">
      <dgm:prSet/>
      <dgm:spPr/>
      <dgm:t>
        <a:bodyPr/>
        <a:lstStyle/>
        <a:p>
          <a:endParaRPr lang="en-IE"/>
        </a:p>
      </dgm:t>
    </dgm:pt>
    <dgm:pt modelId="{68D23579-0C80-4CCE-BF68-7EC633C9EAD9}">
      <dgm:prSet phldrT="[Text]"/>
      <dgm:spPr/>
      <dgm:t>
        <a:bodyPr/>
        <a:lstStyle/>
        <a:p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3ADB4C9-1D18-48D5-9920-CA90FFBE81D2}" type="parTrans" cxnId="{F2F10956-60CA-4F1E-BE89-F4ED5A07A324}">
      <dgm:prSet/>
      <dgm:spPr/>
      <dgm:t>
        <a:bodyPr/>
        <a:lstStyle/>
        <a:p>
          <a:endParaRPr lang="en-IE"/>
        </a:p>
      </dgm:t>
    </dgm:pt>
    <dgm:pt modelId="{C8469B02-077F-49D3-AAEF-FD431E29464A}" type="sibTrans" cxnId="{F2F10956-60CA-4F1E-BE89-F4ED5A07A324}">
      <dgm:prSet/>
      <dgm:spPr/>
      <dgm:t>
        <a:bodyPr/>
        <a:lstStyle/>
        <a:p>
          <a:endParaRPr lang="en-IE"/>
        </a:p>
      </dgm:t>
    </dgm:pt>
    <dgm:pt modelId="{53C695B1-CFA9-4E39-9215-74F7E8A4736B}">
      <dgm:prSet phldrT="[Text]"/>
      <dgm:spPr/>
      <dgm:t>
        <a:bodyPr/>
        <a:lstStyle/>
        <a:p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B399412-04C2-47AC-B270-760FA802A1A4}" type="parTrans" cxnId="{5741A805-28F7-4A91-A773-37FE11C5CC39}">
      <dgm:prSet/>
      <dgm:spPr/>
    </dgm:pt>
    <dgm:pt modelId="{3600C0B3-5CA5-4948-AD05-5C6EF5AF996A}" type="sibTrans" cxnId="{5741A805-28F7-4A91-A773-37FE11C5CC39}">
      <dgm:prSet/>
      <dgm:spPr/>
    </dgm:pt>
    <dgm:pt modelId="{6E48D617-6381-48AE-807E-6C9BFE16C694}">
      <dgm:prSet phldrT="[Text]"/>
      <dgm:spPr/>
      <dgm:t>
        <a:bodyPr/>
        <a:lstStyle/>
        <a:p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2BFC1-F144-4700-AB61-FF209EA8A407}" type="parTrans" cxnId="{6BADD681-3554-4BE9-B29E-40AFA1EDC2E2}">
      <dgm:prSet/>
      <dgm:spPr/>
    </dgm:pt>
    <dgm:pt modelId="{CE6CEAB2-8A1D-4960-9399-DFC49BEB3A37}" type="sibTrans" cxnId="{6BADD681-3554-4BE9-B29E-40AFA1EDC2E2}">
      <dgm:prSet/>
      <dgm:spPr/>
    </dgm:pt>
    <dgm:pt modelId="{5BCD191E-F5CD-4C7A-A75C-E06F804755A1}">
      <dgm:prSet phldrT="[Text]"/>
      <dgm:spPr/>
      <dgm:t>
        <a:bodyPr/>
        <a:lstStyle/>
        <a:p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DA909D1-6DC7-446C-B22B-32DA2638B42C}" type="parTrans" cxnId="{DEAAF364-109C-4DC8-9EE3-2A72834AF9C6}">
      <dgm:prSet/>
      <dgm:spPr/>
    </dgm:pt>
    <dgm:pt modelId="{06DE0764-6F6F-4589-95F7-B6E91813F3EA}" type="sibTrans" cxnId="{DEAAF364-109C-4DC8-9EE3-2A72834AF9C6}">
      <dgm:prSet/>
      <dgm:spPr/>
    </dgm:pt>
    <dgm:pt modelId="{99A4559B-28EC-4686-B926-3DE0A4C80CD0}">
      <dgm:prSet phldrT="[Text]"/>
      <dgm:spPr/>
      <dgm:t>
        <a:bodyPr/>
        <a:lstStyle/>
        <a:p>
          <a:endParaRPr lang="en-IE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D4A0E4-E0D0-49F9-924E-F02D38897AC5}" type="parTrans" cxnId="{24EA8887-E7C1-427E-A221-ADD6C0D6BAEA}">
      <dgm:prSet/>
      <dgm:spPr/>
    </dgm:pt>
    <dgm:pt modelId="{0E3E5F39-EEAE-4484-AEC1-3D8F7A250A96}" type="sibTrans" cxnId="{24EA8887-E7C1-427E-A221-ADD6C0D6BAEA}">
      <dgm:prSet/>
      <dgm:spPr/>
    </dgm:pt>
    <dgm:pt modelId="{D5B7F4BB-A64A-4B37-B39E-9016D30C1620}" type="pres">
      <dgm:prSet presAssocID="{9A8AC1CF-BC3C-4906-B65A-14EC3DBA784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98447FBD-2FCF-4429-8098-D7ACD9D1E6CD}" type="pres">
      <dgm:prSet presAssocID="{07798F7C-7F33-4FB3-8520-0A3130DF0B75}" presName="composite" presStyleCnt="0"/>
      <dgm:spPr/>
    </dgm:pt>
    <dgm:pt modelId="{5C421D4B-6285-4E8F-83A4-E2851C73BC45}" type="pres">
      <dgm:prSet presAssocID="{07798F7C-7F33-4FB3-8520-0A3130DF0B75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933592FF-1BCC-464E-9EB0-627CC593BF16}" type="pres">
      <dgm:prSet presAssocID="{07798F7C-7F33-4FB3-8520-0A3130DF0B75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BAA645C6-0458-4096-84C1-8DCE8A46A182}" type="pres">
      <dgm:prSet presAssocID="{FDED4CB3-3FE0-4B59-9119-E50F11D6F3CF}" presName="sp" presStyleCnt="0"/>
      <dgm:spPr/>
    </dgm:pt>
    <dgm:pt modelId="{5724CD3D-B83D-46C5-AB18-8F819459E3FE}" type="pres">
      <dgm:prSet presAssocID="{07EF2955-2B64-4174-B281-5F6FE6D65FDC}" presName="composite" presStyleCnt="0"/>
      <dgm:spPr/>
    </dgm:pt>
    <dgm:pt modelId="{568081CE-4330-4723-ABE5-FEBA3AB0F861}" type="pres">
      <dgm:prSet presAssocID="{07EF2955-2B64-4174-B281-5F6FE6D65FD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38E623C-4AC1-4085-BA97-4F706EB9DE50}" type="pres">
      <dgm:prSet presAssocID="{07EF2955-2B64-4174-B281-5F6FE6D65FDC}" presName="descendantText" presStyleLbl="alignAcc1" presStyleIdx="1" presStyleCnt="2" custScaleY="18525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588BB6FE-2BCF-40A6-AE6E-E326437895EA}" type="presOf" srcId="{99A4559B-28EC-4686-B926-3DE0A4C80CD0}" destId="{C38E623C-4AC1-4085-BA97-4F706EB9DE50}" srcOrd="0" destOrd="7" presId="urn:microsoft.com/office/officeart/2005/8/layout/chevron2"/>
    <dgm:cxn modelId="{AA972F4E-B54E-47B6-9047-D7384559B740}" type="presOf" srcId="{611B8B30-657D-4624-AA8D-33C810727472}" destId="{C38E623C-4AC1-4085-BA97-4F706EB9DE50}" srcOrd="0" destOrd="8" presId="urn:microsoft.com/office/officeart/2005/8/layout/chevron2"/>
    <dgm:cxn modelId="{159B0479-3059-4D98-8111-F9DE3B74DDBA}" type="presOf" srcId="{68D23579-0C80-4CCE-BF68-7EC633C9EAD9}" destId="{933592FF-1BCC-464E-9EB0-627CC593BF16}" srcOrd="0" destOrd="3" presId="urn:microsoft.com/office/officeart/2005/8/layout/chevron2"/>
    <dgm:cxn modelId="{5741A805-28F7-4A91-A773-37FE11C5CC39}" srcId="{07EF2955-2B64-4174-B281-5F6FE6D65FDC}" destId="{53C695B1-CFA9-4E39-9215-74F7E8A4736B}" srcOrd="1" destOrd="0" parTransId="{AB399412-04C2-47AC-B270-760FA802A1A4}" sibTransId="{3600C0B3-5CA5-4948-AD05-5C6EF5AF996A}"/>
    <dgm:cxn modelId="{87C8F6B3-5451-4EB5-82CD-8BA4E65076A2}" type="presOf" srcId="{6E48D617-6381-48AE-807E-6C9BFE16C694}" destId="{C38E623C-4AC1-4085-BA97-4F706EB9DE50}" srcOrd="0" destOrd="3" presId="urn:microsoft.com/office/officeart/2005/8/layout/chevron2"/>
    <dgm:cxn modelId="{742B587D-ED9F-4D4D-9356-7FE99A37125F}" srcId="{07798F7C-7F33-4FB3-8520-0A3130DF0B75}" destId="{614C81FD-23B0-4D67-ADFB-F0A9AB48DC42}" srcOrd="2" destOrd="0" parTransId="{D97B087F-9CF5-46F3-9703-DAB29408395B}" sibTransId="{FF29C1BD-EB27-4FB9-94F7-0E690C1CED64}"/>
    <dgm:cxn modelId="{A00369C6-2535-42E8-A880-BE24C7F1B5A5}" srcId="{07798F7C-7F33-4FB3-8520-0A3130DF0B75}" destId="{628E9E67-B829-418A-8C0A-9DBBCE8EE6B8}" srcOrd="1" destOrd="0" parTransId="{F03D72CD-3DBA-497F-AC78-D87E3A0EFC5E}" sibTransId="{0C8720DB-B4AF-45EA-8811-62125B51CAB2}"/>
    <dgm:cxn modelId="{6BADD681-3554-4BE9-B29E-40AFA1EDC2E2}" srcId="{07EF2955-2B64-4174-B281-5F6FE6D65FDC}" destId="{6E48D617-6381-48AE-807E-6C9BFE16C694}" srcOrd="3" destOrd="0" parTransId="{99F2BFC1-F144-4700-AB61-FF209EA8A407}" sibTransId="{CE6CEAB2-8A1D-4960-9399-DFC49BEB3A37}"/>
    <dgm:cxn modelId="{BFE1A79B-B391-48BD-B01C-33A53711EC53}" type="presOf" srcId="{AEC60EDE-9E27-40C7-A6BD-18AFDF8B1F4B}" destId="{C38E623C-4AC1-4085-BA97-4F706EB9DE50}" srcOrd="0" destOrd="4" presId="urn:microsoft.com/office/officeart/2005/8/layout/chevron2"/>
    <dgm:cxn modelId="{F0E161C2-D581-4CED-BCB2-241EA7FF5FC9}" srcId="{9A8AC1CF-BC3C-4906-B65A-14EC3DBA784B}" destId="{07798F7C-7F33-4FB3-8520-0A3130DF0B75}" srcOrd="0" destOrd="0" parTransId="{B7BCD1F4-CB0E-4DD1-88B3-E6EF7E7F9117}" sibTransId="{FDED4CB3-3FE0-4B59-9119-E50F11D6F3CF}"/>
    <dgm:cxn modelId="{5546A868-59E3-4856-8CDB-B6F35706AAEE}" type="presOf" srcId="{5BCD191E-F5CD-4C7A-A75C-E06F804755A1}" destId="{C38E623C-4AC1-4085-BA97-4F706EB9DE50}" srcOrd="0" destOrd="5" presId="urn:microsoft.com/office/officeart/2005/8/layout/chevron2"/>
    <dgm:cxn modelId="{F82AF85A-F90C-420D-BBB1-417BC3AB12D9}" srcId="{07798F7C-7F33-4FB3-8520-0A3130DF0B75}" destId="{33FFA952-18F5-47B4-B4FC-E203A2AFDCCA}" srcOrd="4" destOrd="0" parTransId="{74F65D69-4332-4061-9F18-3925BE89E17A}" sibTransId="{934EC273-2DE5-435C-80B3-1A4588570F43}"/>
    <dgm:cxn modelId="{2017DF99-6E22-4646-9CEB-45B7ADC6E24A}" srcId="{07798F7C-7F33-4FB3-8520-0A3130DF0B75}" destId="{71521E7E-1C2F-4116-A73D-218259E8F35F}" srcOrd="0" destOrd="0" parTransId="{CC266DB6-1BC3-4D5E-A692-8FEEE50A4ADB}" sibTransId="{00202ECA-BB18-4FAD-BF45-DA3111FFE26D}"/>
    <dgm:cxn modelId="{AC77F9FF-D462-489E-8203-CF59E4E0B278}" type="presOf" srcId="{33FFA952-18F5-47B4-B4FC-E203A2AFDCCA}" destId="{933592FF-1BCC-464E-9EB0-627CC593BF16}" srcOrd="0" destOrd="4" presId="urn:microsoft.com/office/officeart/2005/8/layout/chevron2"/>
    <dgm:cxn modelId="{5D4D508F-54BA-42F4-84AA-AE9B2B16964F}" type="presOf" srcId="{9A8AC1CF-BC3C-4906-B65A-14EC3DBA784B}" destId="{D5B7F4BB-A64A-4B37-B39E-9016D30C1620}" srcOrd="0" destOrd="0" presId="urn:microsoft.com/office/officeart/2005/8/layout/chevron2"/>
    <dgm:cxn modelId="{5BF0F66E-2D34-4E0F-B0A9-804E361D6EDB}" type="presOf" srcId="{628E9E67-B829-418A-8C0A-9DBBCE8EE6B8}" destId="{933592FF-1BCC-464E-9EB0-627CC593BF16}" srcOrd="0" destOrd="1" presId="urn:microsoft.com/office/officeart/2005/8/layout/chevron2"/>
    <dgm:cxn modelId="{4FC8F6AE-9CB0-430B-AF3D-52C29DB6914D}" srcId="{07EF2955-2B64-4174-B281-5F6FE6D65FDC}" destId="{386A6413-0D61-481A-9BC9-926A5D0698C5}" srcOrd="0" destOrd="0" parTransId="{A8D6751B-6D01-40F1-B7DE-5C0CDAFA6F6E}" sibTransId="{8A9751B0-6E38-48B7-9AB5-E75A41B701B8}"/>
    <dgm:cxn modelId="{D5B829A9-71B0-4499-B223-589E7203BD3C}" type="presOf" srcId="{07798F7C-7F33-4FB3-8520-0A3130DF0B75}" destId="{5C421D4B-6285-4E8F-83A4-E2851C73BC45}" srcOrd="0" destOrd="0" presId="urn:microsoft.com/office/officeart/2005/8/layout/chevron2"/>
    <dgm:cxn modelId="{DA47F220-266C-4844-BD01-699FD5E90DE1}" type="presOf" srcId="{07EF2955-2B64-4174-B281-5F6FE6D65FDC}" destId="{568081CE-4330-4723-ABE5-FEBA3AB0F861}" srcOrd="0" destOrd="0" presId="urn:microsoft.com/office/officeart/2005/8/layout/chevron2"/>
    <dgm:cxn modelId="{DEAAF364-109C-4DC8-9EE3-2A72834AF9C6}" srcId="{07EF2955-2B64-4174-B281-5F6FE6D65FDC}" destId="{5BCD191E-F5CD-4C7A-A75C-E06F804755A1}" srcOrd="5" destOrd="0" parTransId="{5DA909D1-6DC7-446C-B22B-32DA2638B42C}" sibTransId="{06DE0764-6F6F-4589-95F7-B6E91813F3EA}"/>
    <dgm:cxn modelId="{CD773BBE-2151-4AF9-9518-7E8CA6D000E1}" srcId="{07EF2955-2B64-4174-B281-5F6FE6D65FDC}" destId="{611B8B30-657D-4624-AA8D-33C810727472}" srcOrd="8" destOrd="0" parTransId="{A66498DC-5D5E-447B-8A7D-FA32339D8A2F}" sibTransId="{6B2C0DFB-8E06-4CFF-A701-7B58534C741D}"/>
    <dgm:cxn modelId="{CBB6A689-DC91-4072-8E81-8A57ECEF77BC}" srcId="{07EF2955-2B64-4174-B281-5F6FE6D65FDC}" destId="{645C9C13-FF49-4DD3-BCF3-D0464F9B6FC0}" srcOrd="2" destOrd="0" parTransId="{B6609E7E-79E4-4B1E-97A2-0A82FF97E166}" sibTransId="{698B64F1-6607-4BD2-BD7E-B1AEDA0407AB}"/>
    <dgm:cxn modelId="{DB5585F4-E9DC-4F86-B6F0-E8FDE90FFAEB}" type="presOf" srcId="{645C9C13-FF49-4DD3-BCF3-D0464F9B6FC0}" destId="{C38E623C-4AC1-4085-BA97-4F706EB9DE50}" srcOrd="0" destOrd="2" presId="urn:microsoft.com/office/officeart/2005/8/layout/chevron2"/>
    <dgm:cxn modelId="{298007A1-9B10-449F-80D5-0B082A196EC1}" srcId="{07EF2955-2B64-4174-B281-5F6FE6D65FDC}" destId="{AEC60EDE-9E27-40C7-A6BD-18AFDF8B1F4B}" srcOrd="4" destOrd="0" parTransId="{AB6F15BD-A122-4F1D-ADA4-ED6C7A08B0A0}" sibTransId="{99BA8AFC-66BB-46E4-BC7A-2CCE9A4A2039}"/>
    <dgm:cxn modelId="{32029579-868B-4A76-9A36-F6AFD0FC904F}" srcId="{9A8AC1CF-BC3C-4906-B65A-14EC3DBA784B}" destId="{07EF2955-2B64-4174-B281-5F6FE6D65FDC}" srcOrd="1" destOrd="0" parTransId="{BDD52AF7-8861-4EDE-8829-AE8005A6D714}" sibTransId="{89222D0D-21C1-4433-A4CD-A10AB10547DE}"/>
    <dgm:cxn modelId="{1B0870B8-7FE8-4990-A8AD-2C6C5DA12E1E}" type="presOf" srcId="{53C695B1-CFA9-4E39-9215-74F7E8A4736B}" destId="{C38E623C-4AC1-4085-BA97-4F706EB9DE50}" srcOrd="0" destOrd="1" presId="urn:microsoft.com/office/officeart/2005/8/layout/chevron2"/>
    <dgm:cxn modelId="{9E7311B9-9364-43D8-AC75-3A7DF73A3DA2}" srcId="{07EF2955-2B64-4174-B281-5F6FE6D65FDC}" destId="{7EB1B8FB-E43D-4B6C-93F9-663FEF93EA46}" srcOrd="6" destOrd="0" parTransId="{3965380C-00DA-4AA7-A963-06C029709072}" sibTransId="{13C451AF-5B9A-4197-9425-4EBC79916EE9}"/>
    <dgm:cxn modelId="{24EA8887-E7C1-427E-A221-ADD6C0D6BAEA}" srcId="{07EF2955-2B64-4174-B281-5F6FE6D65FDC}" destId="{99A4559B-28EC-4686-B926-3DE0A4C80CD0}" srcOrd="7" destOrd="0" parTransId="{F3D4A0E4-E0D0-49F9-924E-F02D38897AC5}" sibTransId="{0E3E5F39-EEAE-4484-AEC1-3D8F7A250A96}"/>
    <dgm:cxn modelId="{CD0ACCC6-FB61-48E0-97C4-122C04948EC7}" type="presOf" srcId="{614C81FD-23B0-4D67-ADFB-F0A9AB48DC42}" destId="{933592FF-1BCC-464E-9EB0-627CC593BF16}" srcOrd="0" destOrd="2" presId="urn:microsoft.com/office/officeart/2005/8/layout/chevron2"/>
    <dgm:cxn modelId="{DBCD1CA9-CD2A-4693-BBE2-C25719A2931D}" type="presOf" srcId="{386A6413-0D61-481A-9BC9-926A5D0698C5}" destId="{C38E623C-4AC1-4085-BA97-4F706EB9DE50}" srcOrd="0" destOrd="0" presId="urn:microsoft.com/office/officeart/2005/8/layout/chevron2"/>
    <dgm:cxn modelId="{8F132165-A0BB-4FCD-99FC-14954B296B2D}" type="presOf" srcId="{7EB1B8FB-E43D-4B6C-93F9-663FEF93EA46}" destId="{C38E623C-4AC1-4085-BA97-4F706EB9DE50}" srcOrd="0" destOrd="6" presId="urn:microsoft.com/office/officeart/2005/8/layout/chevron2"/>
    <dgm:cxn modelId="{B131A5AD-2A11-45F7-A5E3-9DF0CD45C748}" type="presOf" srcId="{71521E7E-1C2F-4116-A73D-218259E8F35F}" destId="{933592FF-1BCC-464E-9EB0-627CC593BF16}" srcOrd="0" destOrd="0" presId="urn:microsoft.com/office/officeart/2005/8/layout/chevron2"/>
    <dgm:cxn modelId="{F2F10956-60CA-4F1E-BE89-F4ED5A07A324}" srcId="{07798F7C-7F33-4FB3-8520-0A3130DF0B75}" destId="{68D23579-0C80-4CCE-BF68-7EC633C9EAD9}" srcOrd="3" destOrd="0" parTransId="{13ADB4C9-1D18-48D5-9920-CA90FFBE81D2}" sibTransId="{C8469B02-077F-49D3-AAEF-FD431E29464A}"/>
    <dgm:cxn modelId="{2DCC9724-F967-4347-9EB7-661A3562A549}" type="presParOf" srcId="{D5B7F4BB-A64A-4B37-B39E-9016D30C1620}" destId="{98447FBD-2FCF-4429-8098-D7ACD9D1E6CD}" srcOrd="0" destOrd="0" presId="urn:microsoft.com/office/officeart/2005/8/layout/chevron2"/>
    <dgm:cxn modelId="{4814BDE0-2EB8-46E5-AC2E-C20BC997DF26}" type="presParOf" srcId="{98447FBD-2FCF-4429-8098-D7ACD9D1E6CD}" destId="{5C421D4B-6285-4E8F-83A4-E2851C73BC45}" srcOrd="0" destOrd="0" presId="urn:microsoft.com/office/officeart/2005/8/layout/chevron2"/>
    <dgm:cxn modelId="{73107237-E6FE-4077-9409-93B256E1A6BE}" type="presParOf" srcId="{98447FBD-2FCF-4429-8098-D7ACD9D1E6CD}" destId="{933592FF-1BCC-464E-9EB0-627CC593BF16}" srcOrd="1" destOrd="0" presId="urn:microsoft.com/office/officeart/2005/8/layout/chevron2"/>
    <dgm:cxn modelId="{ACCEC342-5C58-4F93-B32A-C972626AF0A5}" type="presParOf" srcId="{D5B7F4BB-A64A-4B37-B39E-9016D30C1620}" destId="{BAA645C6-0458-4096-84C1-8DCE8A46A182}" srcOrd="1" destOrd="0" presId="urn:microsoft.com/office/officeart/2005/8/layout/chevron2"/>
    <dgm:cxn modelId="{F0504303-FE59-4055-8E98-D5B8CB20166C}" type="presParOf" srcId="{D5B7F4BB-A64A-4B37-B39E-9016D30C1620}" destId="{5724CD3D-B83D-46C5-AB18-8F819459E3FE}" srcOrd="2" destOrd="0" presId="urn:microsoft.com/office/officeart/2005/8/layout/chevron2"/>
    <dgm:cxn modelId="{7F80D38B-AD24-4E38-8372-87816C385982}" type="presParOf" srcId="{5724CD3D-B83D-46C5-AB18-8F819459E3FE}" destId="{568081CE-4330-4723-ABE5-FEBA3AB0F861}" srcOrd="0" destOrd="0" presId="urn:microsoft.com/office/officeart/2005/8/layout/chevron2"/>
    <dgm:cxn modelId="{20FBCAFB-9B7B-4D9A-9B8F-85EE0F5A458A}" type="presParOf" srcId="{5724CD3D-B83D-46C5-AB18-8F819459E3FE}" destId="{C38E623C-4AC1-4085-BA97-4F706EB9DE5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CB7575BB-E7CB-460D-BD82-829F5A9D4589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hierarchy4" loCatId="list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B1473587-DB1B-40D1-BC4C-89EE6409D86D}" type="pres">
      <dgm:prSet presAssocID="{BB1570F1-FC79-489F-8BA0-893A17C1480C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E"/>
        </a:p>
      </dgm:t>
    </dgm:pt>
  </dgm:ptLst>
  <dgm:cxnLst>
    <dgm:cxn modelId="{7815AA46-25E7-4FD7-85AA-B999DE79682F}" type="presOf" srcId="{BB1570F1-FC79-489F-8BA0-893A17C1480C}" destId="{B1473587-DB1B-40D1-BC4C-89EE6409D86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matrix1" loCatId="matrix" qsTypeId="urn:microsoft.com/office/officeart/2005/8/quickstyle/3d6" qsCatId="3D" csTypeId="urn:microsoft.com/office/officeart/2005/8/colors/accent3_2" csCatId="accent3" phldr="1"/>
      <dgm:spPr/>
      <dgm:t>
        <a:bodyPr/>
        <a:lstStyle/>
        <a:p>
          <a:endParaRPr lang="en-IE"/>
        </a:p>
      </dgm:t>
    </dgm:pt>
    <dgm:pt modelId="{B84B301C-1B1A-49D0-A2DB-4432A92ACC9B}">
      <dgm:prSet custT="1"/>
      <dgm:spPr/>
      <dgm:t>
        <a:bodyPr/>
        <a:lstStyle/>
        <a:p>
          <a:pPr rtl="0"/>
          <a:r>
            <a:rPr lang="en-IE" sz="3200" dirty="0" smtClean="0"/>
            <a:t>Summary</a:t>
          </a:r>
          <a:endParaRPr lang="en-IE" sz="3200" dirty="0"/>
        </a:p>
      </dgm:t>
    </dgm:pt>
    <dgm:pt modelId="{5A7E6F5E-1C1C-4770-9F20-9250F28875D4}" type="parTrans" cxnId="{F2AE0F92-40CA-4C21-8C8F-0741A6329AAF}">
      <dgm:prSet/>
      <dgm:spPr/>
      <dgm:t>
        <a:bodyPr/>
        <a:lstStyle/>
        <a:p>
          <a:endParaRPr lang="en-IE"/>
        </a:p>
      </dgm:t>
    </dgm:pt>
    <dgm:pt modelId="{7DADE6A4-3ED3-4B68-87D6-7BD87175E1EC}" type="sibTrans" cxnId="{F2AE0F92-40CA-4C21-8C8F-0741A6329AAF}">
      <dgm:prSet/>
      <dgm:spPr/>
      <dgm:t>
        <a:bodyPr/>
        <a:lstStyle/>
        <a:p>
          <a:endParaRPr lang="en-IE"/>
        </a:p>
      </dgm:t>
    </dgm:pt>
    <dgm:pt modelId="{A58D6D1B-430D-434C-BDD1-F580FF1EE893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E" sz="3200" dirty="0" smtClean="0"/>
            <a:t>More effective use of public funding</a:t>
          </a:r>
          <a:endParaRPr lang="en-IE" sz="3200" dirty="0"/>
        </a:p>
      </dgm:t>
    </dgm:pt>
    <dgm:pt modelId="{C09E4B86-FFC7-4339-8912-5A9D2C929975}" type="parTrans" cxnId="{733C9DF3-8AE5-4E23-87F9-44877F6EB253}">
      <dgm:prSet/>
      <dgm:spPr/>
      <dgm:t>
        <a:bodyPr/>
        <a:lstStyle/>
        <a:p>
          <a:endParaRPr lang="en-IE"/>
        </a:p>
      </dgm:t>
    </dgm:pt>
    <dgm:pt modelId="{8D1BEC7B-56FD-454C-A5AF-57AD2C4111B0}" type="sibTrans" cxnId="{733C9DF3-8AE5-4E23-87F9-44877F6EB253}">
      <dgm:prSet/>
      <dgm:spPr/>
      <dgm:t>
        <a:bodyPr/>
        <a:lstStyle/>
        <a:p>
          <a:endParaRPr lang="en-IE"/>
        </a:p>
      </dgm:t>
    </dgm:pt>
    <dgm:pt modelId="{3F7BD309-013C-49B8-8E25-D14D293CD503}">
      <dgm:prSet custT="1"/>
      <dgm:spPr/>
      <dgm:t>
        <a:bodyPr/>
        <a:lstStyle/>
        <a:p>
          <a:pPr>
            <a:lnSpc>
              <a:spcPct val="90000"/>
            </a:lnSpc>
          </a:pPr>
          <a:r>
            <a:rPr lang="en-IE" sz="4000" dirty="0" smtClean="0"/>
            <a:t>Innovative Approach</a:t>
          </a:r>
          <a:endParaRPr lang="en-IE" sz="4000" dirty="0"/>
        </a:p>
      </dgm:t>
    </dgm:pt>
    <dgm:pt modelId="{89A092E7-6F02-458C-BAC9-E5709C53D427}" type="parTrans" cxnId="{E45A3B2D-D208-48EE-ACBE-CD690FE7ED72}">
      <dgm:prSet/>
      <dgm:spPr/>
      <dgm:t>
        <a:bodyPr/>
        <a:lstStyle/>
        <a:p>
          <a:endParaRPr lang="en-IE"/>
        </a:p>
      </dgm:t>
    </dgm:pt>
    <dgm:pt modelId="{788E0877-AA9E-4F00-BAA0-DD34D2E68A6E}" type="sibTrans" cxnId="{E45A3B2D-D208-48EE-ACBE-CD690FE7ED72}">
      <dgm:prSet/>
      <dgm:spPr/>
      <dgm:t>
        <a:bodyPr/>
        <a:lstStyle/>
        <a:p>
          <a:endParaRPr lang="en-IE"/>
        </a:p>
      </dgm:t>
    </dgm:pt>
    <dgm:pt modelId="{3BA4666B-66CF-42D2-847C-20E20DFE304B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E" sz="3200" dirty="0" smtClean="0"/>
            <a:t>Focal Point for Collaboration</a:t>
          </a:r>
          <a:endParaRPr lang="en-IE" sz="3200" dirty="0"/>
        </a:p>
      </dgm:t>
    </dgm:pt>
    <dgm:pt modelId="{DE7120D1-406E-40A2-A16A-0EBB9145B8BA}" type="parTrans" cxnId="{B3068362-5E7B-4206-A451-F5615063BB0D}">
      <dgm:prSet/>
      <dgm:spPr/>
      <dgm:t>
        <a:bodyPr/>
        <a:lstStyle/>
        <a:p>
          <a:endParaRPr lang="en-IE"/>
        </a:p>
      </dgm:t>
    </dgm:pt>
    <dgm:pt modelId="{F4ABC8DD-1F5A-4D59-8136-80F4EFACFD0B}" type="sibTrans" cxnId="{B3068362-5E7B-4206-A451-F5615063BB0D}">
      <dgm:prSet/>
      <dgm:spPr/>
      <dgm:t>
        <a:bodyPr/>
        <a:lstStyle/>
        <a:p>
          <a:endParaRPr lang="en-IE"/>
        </a:p>
      </dgm:t>
    </dgm:pt>
    <dgm:pt modelId="{0B222E2D-1EE9-4539-9CB3-AC359E00D231}">
      <dgm:prSet custT="1"/>
      <dgm:spPr/>
      <dgm:t>
        <a:bodyPr/>
        <a:lstStyle/>
        <a:p>
          <a:pPr>
            <a:lnSpc>
              <a:spcPct val="150000"/>
            </a:lnSpc>
          </a:pPr>
          <a:r>
            <a:rPr lang="en-IE" sz="3200" dirty="0" smtClean="0"/>
            <a:t>Leading the Way</a:t>
          </a:r>
          <a:endParaRPr lang="en-IE" sz="3200" dirty="0"/>
        </a:p>
      </dgm:t>
    </dgm:pt>
    <dgm:pt modelId="{FEA9CB05-7850-465D-9EDC-8EC5B36FBF91}" type="parTrans" cxnId="{27C1CCC2-4637-48FE-A62F-C596F2057B08}">
      <dgm:prSet/>
      <dgm:spPr/>
      <dgm:t>
        <a:bodyPr/>
        <a:lstStyle/>
        <a:p>
          <a:endParaRPr lang="en-IE"/>
        </a:p>
      </dgm:t>
    </dgm:pt>
    <dgm:pt modelId="{67FD5A1B-FFF7-4D7E-9D1B-8CD18A5827C1}" type="sibTrans" cxnId="{27C1CCC2-4637-48FE-A62F-C596F2057B08}">
      <dgm:prSet/>
      <dgm:spPr/>
      <dgm:t>
        <a:bodyPr/>
        <a:lstStyle/>
        <a:p>
          <a:endParaRPr lang="en-IE"/>
        </a:p>
      </dgm:t>
    </dgm:pt>
    <dgm:pt modelId="{2855A208-A34A-4BEC-A43B-18B03A21AD33}" type="pres">
      <dgm:prSet presAssocID="{BB1570F1-FC79-489F-8BA0-893A17C1480C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77A9A4F0-F8E2-49C6-AEA7-B3A18FD6693A}" type="pres">
      <dgm:prSet presAssocID="{BB1570F1-FC79-489F-8BA0-893A17C1480C}" presName="matrix" presStyleCnt="0"/>
      <dgm:spPr/>
    </dgm:pt>
    <dgm:pt modelId="{A0779B06-1307-4EA5-9408-D503B235099F}" type="pres">
      <dgm:prSet presAssocID="{BB1570F1-FC79-489F-8BA0-893A17C1480C}" presName="tile1" presStyleLbl="node1" presStyleIdx="0" presStyleCnt="4"/>
      <dgm:spPr/>
      <dgm:t>
        <a:bodyPr/>
        <a:lstStyle/>
        <a:p>
          <a:endParaRPr lang="en-IE"/>
        </a:p>
      </dgm:t>
    </dgm:pt>
    <dgm:pt modelId="{E9F3F45D-983C-468C-979F-1AB5BADC64D9}" type="pres">
      <dgm:prSet presAssocID="{BB1570F1-FC79-489F-8BA0-893A17C1480C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4B119B1D-9AE9-44ED-949A-B60B77E2A48E}" type="pres">
      <dgm:prSet presAssocID="{BB1570F1-FC79-489F-8BA0-893A17C1480C}" presName="tile2" presStyleLbl="node1" presStyleIdx="1" presStyleCnt="4"/>
      <dgm:spPr/>
      <dgm:t>
        <a:bodyPr/>
        <a:lstStyle/>
        <a:p>
          <a:endParaRPr lang="en-IE"/>
        </a:p>
      </dgm:t>
    </dgm:pt>
    <dgm:pt modelId="{9CF27D9A-8791-49CA-92FE-B49DC6DEC1DC}" type="pres">
      <dgm:prSet presAssocID="{BB1570F1-FC79-489F-8BA0-893A17C1480C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AA483D1F-FDAB-4985-B1C3-3F405A92599D}" type="pres">
      <dgm:prSet presAssocID="{BB1570F1-FC79-489F-8BA0-893A17C1480C}" presName="tile3" presStyleLbl="node1" presStyleIdx="2" presStyleCnt="4"/>
      <dgm:spPr/>
      <dgm:t>
        <a:bodyPr/>
        <a:lstStyle/>
        <a:p>
          <a:endParaRPr lang="en-IE"/>
        </a:p>
      </dgm:t>
    </dgm:pt>
    <dgm:pt modelId="{1CA3823A-C477-4653-BA36-FA63E90C28A0}" type="pres">
      <dgm:prSet presAssocID="{BB1570F1-FC79-489F-8BA0-893A17C1480C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7C216884-FB96-48B6-B46A-5E2E83BC3297}" type="pres">
      <dgm:prSet presAssocID="{BB1570F1-FC79-489F-8BA0-893A17C1480C}" presName="tile4" presStyleLbl="node1" presStyleIdx="3" presStyleCnt="4"/>
      <dgm:spPr/>
      <dgm:t>
        <a:bodyPr/>
        <a:lstStyle/>
        <a:p>
          <a:endParaRPr lang="en-IE"/>
        </a:p>
      </dgm:t>
    </dgm:pt>
    <dgm:pt modelId="{3C0AABB5-D214-4D63-9CFB-42FFB48122B9}" type="pres">
      <dgm:prSet presAssocID="{BB1570F1-FC79-489F-8BA0-893A17C1480C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047357BA-75CD-4B66-85B9-ABAA0A71C46A}" type="pres">
      <dgm:prSet presAssocID="{BB1570F1-FC79-489F-8BA0-893A17C1480C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IE"/>
        </a:p>
      </dgm:t>
    </dgm:pt>
  </dgm:ptLst>
  <dgm:cxnLst>
    <dgm:cxn modelId="{F517FA30-3BBE-4AF6-810D-E3493D6A5AD7}" type="presOf" srcId="{0B222E2D-1EE9-4539-9CB3-AC359E00D231}" destId="{7C216884-FB96-48B6-B46A-5E2E83BC3297}" srcOrd="0" destOrd="0" presId="urn:microsoft.com/office/officeart/2005/8/layout/matrix1"/>
    <dgm:cxn modelId="{559D8A4A-70C8-4AD4-9749-7D4FEDFB5366}" type="presOf" srcId="{A58D6D1B-430D-434C-BDD1-F580FF1EE893}" destId="{9CF27D9A-8791-49CA-92FE-B49DC6DEC1DC}" srcOrd="1" destOrd="0" presId="urn:microsoft.com/office/officeart/2005/8/layout/matrix1"/>
    <dgm:cxn modelId="{E45A3B2D-D208-48EE-ACBE-CD690FE7ED72}" srcId="{B84B301C-1B1A-49D0-A2DB-4432A92ACC9B}" destId="{3F7BD309-013C-49B8-8E25-D14D293CD503}" srcOrd="0" destOrd="0" parTransId="{89A092E7-6F02-458C-BAC9-E5709C53D427}" sibTransId="{788E0877-AA9E-4F00-BAA0-DD34D2E68A6E}"/>
    <dgm:cxn modelId="{29D8ACAA-CEC0-40DC-A117-454473619EA4}" type="presOf" srcId="{3F7BD309-013C-49B8-8E25-D14D293CD503}" destId="{E9F3F45D-983C-468C-979F-1AB5BADC64D9}" srcOrd="1" destOrd="0" presId="urn:microsoft.com/office/officeart/2005/8/layout/matrix1"/>
    <dgm:cxn modelId="{B3068362-5E7B-4206-A451-F5615063BB0D}" srcId="{B84B301C-1B1A-49D0-A2DB-4432A92ACC9B}" destId="{3BA4666B-66CF-42D2-847C-20E20DFE304B}" srcOrd="2" destOrd="0" parTransId="{DE7120D1-406E-40A2-A16A-0EBB9145B8BA}" sibTransId="{F4ABC8DD-1F5A-4D59-8136-80F4EFACFD0B}"/>
    <dgm:cxn modelId="{82AA3462-1561-45DB-8E0A-B2E8A10B8483}" type="presOf" srcId="{3F7BD309-013C-49B8-8E25-D14D293CD503}" destId="{A0779B06-1307-4EA5-9408-D503B235099F}" srcOrd="0" destOrd="0" presId="urn:microsoft.com/office/officeart/2005/8/layout/matrix1"/>
    <dgm:cxn modelId="{BE3077A8-1F6C-4DF2-8A4B-F88A0B80E39F}" type="presOf" srcId="{0B222E2D-1EE9-4539-9CB3-AC359E00D231}" destId="{3C0AABB5-D214-4D63-9CFB-42FFB48122B9}" srcOrd="1" destOrd="0" presId="urn:microsoft.com/office/officeart/2005/8/layout/matrix1"/>
    <dgm:cxn modelId="{733C9DF3-8AE5-4E23-87F9-44877F6EB253}" srcId="{B84B301C-1B1A-49D0-A2DB-4432A92ACC9B}" destId="{A58D6D1B-430D-434C-BDD1-F580FF1EE893}" srcOrd="1" destOrd="0" parTransId="{C09E4B86-FFC7-4339-8912-5A9D2C929975}" sibTransId="{8D1BEC7B-56FD-454C-A5AF-57AD2C4111B0}"/>
    <dgm:cxn modelId="{E216FC8F-9E36-4340-A8C4-924728E5A114}" type="presOf" srcId="{3BA4666B-66CF-42D2-847C-20E20DFE304B}" destId="{AA483D1F-FDAB-4985-B1C3-3F405A92599D}" srcOrd="0" destOrd="0" presId="urn:microsoft.com/office/officeart/2005/8/layout/matrix1"/>
    <dgm:cxn modelId="{27C1CCC2-4637-48FE-A62F-C596F2057B08}" srcId="{B84B301C-1B1A-49D0-A2DB-4432A92ACC9B}" destId="{0B222E2D-1EE9-4539-9CB3-AC359E00D231}" srcOrd="3" destOrd="0" parTransId="{FEA9CB05-7850-465D-9EDC-8EC5B36FBF91}" sibTransId="{67FD5A1B-FFF7-4D7E-9D1B-8CD18A5827C1}"/>
    <dgm:cxn modelId="{C4BBFAC4-6B6E-4676-8472-F99C8B92F293}" type="presOf" srcId="{B84B301C-1B1A-49D0-A2DB-4432A92ACC9B}" destId="{047357BA-75CD-4B66-85B9-ABAA0A71C46A}" srcOrd="0" destOrd="0" presId="urn:microsoft.com/office/officeart/2005/8/layout/matrix1"/>
    <dgm:cxn modelId="{F2AE0F92-40CA-4C21-8C8F-0741A6329AAF}" srcId="{BB1570F1-FC79-489F-8BA0-893A17C1480C}" destId="{B84B301C-1B1A-49D0-A2DB-4432A92ACC9B}" srcOrd="0" destOrd="0" parTransId="{5A7E6F5E-1C1C-4770-9F20-9250F28875D4}" sibTransId="{7DADE6A4-3ED3-4B68-87D6-7BD87175E1EC}"/>
    <dgm:cxn modelId="{7FD226CD-2B04-43CC-9892-119E9F27509B}" type="presOf" srcId="{BB1570F1-FC79-489F-8BA0-893A17C1480C}" destId="{2855A208-A34A-4BEC-A43B-18B03A21AD33}" srcOrd="0" destOrd="0" presId="urn:microsoft.com/office/officeart/2005/8/layout/matrix1"/>
    <dgm:cxn modelId="{F67E9E0D-FBD3-4F0B-A9DD-04906158F56F}" type="presOf" srcId="{3BA4666B-66CF-42D2-847C-20E20DFE304B}" destId="{1CA3823A-C477-4653-BA36-FA63E90C28A0}" srcOrd="1" destOrd="0" presId="urn:microsoft.com/office/officeart/2005/8/layout/matrix1"/>
    <dgm:cxn modelId="{70D792EE-F771-4CAA-98C4-E2DF72B16261}" type="presOf" srcId="{A58D6D1B-430D-434C-BDD1-F580FF1EE893}" destId="{4B119B1D-9AE9-44ED-949A-B60B77E2A48E}" srcOrd="0" destOrd="0" presId="urn:microsoft.com/office/officeart/2005/8/layout/matrix1"/>
    <dgm:cxn modelId="{FCB87FC6-0DA7-4D34-8C9A-399F291CE59D}" type="presParOf" srcId="{2855A208-A34A-4BEC-A43B-18B03A21AD33}" destId="{77A9A4F0-F8E2-49C6-AEA7-B3A18FD6693A}" srcOrd="0" destOrd="0" presId="urn:microsoft.com/office/officeart/2005/8/layout/matrix1"/>
    <dgm:cxn modelId="{4639012A-DBDF-434B-938E-1EE781A42B22}" type="presParOf" srcId="{77A9A4F0-F8E2-49C6-AEA7-B3A18FD6693A}" destId="{A0779B06-1307-4EA5-9408-D503B235099F}" srcOrd="0" destOrd="0" presId="urn:microsoft.com/office/officeart/2005/8/layout/matrix1"/>
    <dgm:cxn modelId="{3D79CB1E-09DC-41F7-BE77-553AEA59A559}" type="presParOf" srcId="{77A9A4F0-F8E2-49C6-AEA7-B3A18FD6693A}" destId="{E9F3F45D-983C-468C-979F-1AB5BADC64D9}" srcOrd="1" destOrd="0" presId="urn:microsoft.com/office/officeart/2005/8/layout/matrix1"/>
    <dgm:cxn modelId="{70869788-4218-4760-B4FC-E26ECE1BFBD7}" type="presParOf" srcId="{77A9A4F0-F8E2-49C6-AEA7-B3A18FD6693A}" destId="{4B119B1D-9AE9-44ED-949A-B60B77E2A48E}" srcOrd="2" destOrd="0" presId="urn:microsoft.com/office/officeart/2005/8/layout/matrix1"/>
    <dgm:cxn modelId="{78C9EF72-5BD2-46B3-94CF-3CC82B70C518}" type="presParOf" srcId="{77A9A4F0-F8E2-49C6-AEA7-B3A18FD6693A}" destId="{9CF27D9A-8791-49CA-92FE-B49DC6DEC1DC}" srcOrd="3" destOrd="0" presId="urn:microsoft.com/office/officeart/2005/8/layout/matrix1"/>
    <dgm:cxn modelId="{87461575-C13D-4F09-BD6F-456217FA43D1}" type="presParOf" srcId="{77A9A4F0-F8E2-49C6-AEA7-B3A18FD6693A}" destId="{AA483D1F-FDAB-4985-B1C3-3F405A92599D}" srcOrd="4" destOrd="0" presId="urn:microsoft.com/office/officeart/2005/8/layout/matrix1"/>
    <dgm:cxn modelId="{4028CFD5-0209-466E-92E7-FBEE20CDEC5A}" type="presParOf" srcId="{77A9A4F0-F8E2-49C6-AEA7-B3A18FD6693A}" destId="{1CA3823A-C477-4653-BA36-FA63E90C28A0}" srcOrd="5" destOrd="0" presId="urn:microsoft.com/office/officeart/2005/8/layout/matrix1"/>
    <dgm:cxn modelId="{05913759-BCA2-4AE8-92DB-ACF0C8D38327}" type="presParOf" srcId="{77A9A4F0-F8E2-49C6-AEA7-B3A18FD6693A}" destId="{7C216884-FB96-48B6-B46A-5E2E83BC3297}" srcOrd="6" destOrd="0" presId="urn:microsoft.com/office/officeart/2005/8/layout/matrix1"/>
    <dgm:cxn modelId="{1C6B41E0-8A21-413D-A1C4-A0A69C318237}" type="presParOf" srcId="{77A9A4F0-F8E2-49C6-AEA7-B3A18FD6693A}" destId="{3C0AABB5-D214-4D63-9CFB-42FFB48122B9}" srcOrd="7" destOrd="0" presId="urn:microsoft.com/office/officeart/2005/8/layout/matrix1"/>
    <dgm:cxn modelId="{485358C6-30AE-4671-8404-342105A92EEB}" type="presParOf" srcId="{2855A208-A34A-4BEC-A43B-18B03A21AD33}" destId="{047357BA-75CD-4B66-85B9-ABAA0A71C46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D17E2728-94AA-42F6-8C39-4112756FD084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ECAC32-AEB4-4870-8A79-D4F21E933361}" type="doc">
      <dgm:prSet loTypeId="urn:microsoft.com/office/officeart/2011/layout/CircleProcess" loCatId="process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en-IE"/>
        </a:p>
      </dgm:t>
    </dgm:pt>
    <dgm:pt modelId="{C128E1F8-64BD-4AFA-8725-1897C727F908}">
      <dgm:prSet custT="1"/>
      <dgm:spPr/>
      <dgm:t>
        <a:bodyPr anchor="ctr"/>
        <a:lstStyle/>
        <a:p>
          <a:pPr algn="ctr" rtl="0"/>
          <a:r>
            <a:rPr lang="en-IE" sz="2050" dirty="0" smtClean="0"/>
            <a:t>Independent  local development bodies</a:t>
          </a:r>
          <a:endParaRPr lang="en-IE" sz="2050" dirty="0"/>
        </a:p>
      </dgm:t>
    </dgm:pt>
    <dgm:pt modelId="{8B46A563-0455-43C7-96CA-E14288C49EC4}" type="parTrans" cxnId="{1938D751-97AA-4808-9EC6-576ECEC317DE}">
      <dgm:prSet/>
      <dgm:spPr/>
      <dgm:t>
        <a:bodyPr/>
        <a:lstStyle/>
        <a:p>
          <a:endParaRPr lang="en-IE"/>
        </a:p>
      </dgm:t>
    </dgm:pt>
    <dgm:pt modelId="{4FA5FAEC-A00C-49E7-B261-345851F0A208}" type="sibTrans" cxnId="{1938D751-97AA-4808-9EC6-576ECEC317DE}">
      <dgm:prSet/>
      <dgm:spPr/>
      <dgm:t>
        <a:bodyPr/>
        <a:lstStyle/>
        <a:p>
          <a:endParaRPr lang="en-IE"/>
        </a:p>
      </dgm:t>
    </dgm:pt>
    <dgm:pt modelId="{A4198DEB-2109-4993-9C38-3D57D7C5E99C}">
      <dgm:prSet custT="1"/>
      <dgm:spPr/>
      <dgm:t>
        <a:bodyPr anchor="ctr"/>
        <a:lstStyle/>
        <a:p>
          <a:pPr algn="ctr" rtl="0"/>
          <a:r>
            <a:rPr lang="en-IE" sz="2200" dirty="0" smtClean="0"/>
            <a:t>Cohesion &amp; Integration</a:t>
          </a:r>
        </a:p>
        <a:p>
          <a:pPr algn="ctr" rtl="0"/>
          <a:r>
            <a:rPr lang="en-IE" sz="2200" dirty="0" smtClean="0"/>
            <a:t>Processes</a:t>
          </a:r>
          <a:endParaRPr lang="en-IE" sz="2200" dirty="0"/>
        </a:p>
      </dgm:t>
    </dgm:pt>
    <dgm:pt modelId="{3C65D965-0DBB-4E51-B81C-7F4FCBF4091B}" type="parTrans" cxnId="{B396D9B9-78CC-4C70-AEE7-EDCCC2FEFE67}">
      <dgm:prSet/>
      <dgm:spPr/>
      <dgm:t>
        <a:bodyPr/>
        <a:lstStyle/>
        <a:p>
          <a:endParaRPr lang="en-IE"/>
        </a:p>
      </dgm:t>
    </dgm:pt>
    <dgm:pt modelId="{9AD7C2D5-9C26-4391-9758-5E8033ACCF80}" type="sibTrans" cxnId="{B396D9B9-78CC-4C70-AEE7-EDCCC2FEFE67}">
      <dgm:prSet/>
      <dgm:spPr/>
      <dgm:t>
        <a:bodyPr/>
        <a:lstStyle/>
        <a:p>
          <a:endParaRPr lang="en-IE"/>
        </a:p>
      </dgm:t>
    </dgm:pt>
    <dgm:pt modelId="{AC9BB600-421A-420C-AB35-7B7C2F84B1B8}">
      <dgm:prSet custT="1"/>
      <dgm:spPr/>
      <dgm:t>
        <a:bodyPr anchor="ctr"/>
        <a:lstStyle/>
        <a:p>
          <a:pPr algn="ctr" rtl="0"/>
          <a:r>
            <a:rPr lang="en-IE" sz="2200" dirty="0" smtClean="0"/>
            <a:t>Alignment Process</a:t>
          </a:r>
          <a:endParaRPr lang="en-IE" sz="2200" dirty="0"/>
        </a:p>
      </dgm:t>
    </dgm:pt>
    <dgm:pt modelId="{8FF856D6-1138-4669-B74C-D3E08360B0AD}" type="sibTrans" cxnId="{D7FF4EB5-8021-40C8-AB64-937427420E94}">
      <dgm:prSet/>
      <dgm:spPr/>
      <dgm:t>
        <a:bodyPr/>
        <a:lstStyle/>
        <a:p>
          <a:endParaRPr lang="en-IE"/>
        </a:p>
      </dgm:t>
    </dgm:pt>
    <dgm:pt modelId="{9ACCCC10-8337-48F7-B48F-0EF36F9D8874}" type="parTrans" cxnId="{D7FF4EB5-8021-40C8-AB64-937427420E94}">
      <dgm:prSet/>
      <dgm:spPr/>
      <dgm:t>
        <a:bodyPr/>
        <a:lstStyle/>
        <a:p>
          <a:endParaRPr lang="en-IE"/>
        </a:p>
      </dgm:t>
    </dgm:pt>
    <dgm:pt modelId="{979E2A6F-6C35-4DAD-AB6D-374DD0DB58A7}" type="pres">
      <dgm:prSet presAssocID="{30ECAC32-AEB4-4870-8A79-D4F21E933361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IE"/>
        </a:p>
      </dgm:t>
    </dgm:pt>
    <dgm:pt modelId="{787B0BDC-A0EE-4E65-B484-C6BDF28DA047}" type="pres">
      <dgm:prSet presAssocID="{AC9BB600-421A-420C-AB35-7B7C2F84B1B8}" presName="Accent3" presStyleCnt="0"/>
      <dgm:spPr/>
      <dgm:t>
        <a:bodyPr/>
        <a:lstStyle/>
        <a:p>
          <a:endParaRPr lang="en-IE"/>
        </a:p>
      </dgm:t>
    </dgm:pt>
    <dgm:pt modelId="{FCEDF4CC-1B4F-497F-AB41-25DD425D0788}" type="pres">
      <dgm:prSet presAssocID="{AC9BB600-421A-420C-AB35-7B7C2F84B1B8}" presName="Accent" presStyleLbl="node1" presStyleIdx="0" presStyleCnt="3"/>
      <dgm:spPr/>
      <dgm:t>
        <a:bodyPr/>
        <a:lstStyle/>
        <a:p>
          <a:endParaRPr lang="en-IE"/>
        </a:p>
      </dgm:t>
    </dgm:pt>
    <dgm:pt modelId="{0DC1D267-AC5F-47A3-8540-60EB63E1D556}" type="pres">
      <dgm:prSet presAssocID="{AC9BB600-421A-420C-AB35-7B7C2F84B1B8}" presName="ParentBackground3" presStyleCnt="0"/>
      <dgm:spPr/>
      <dgm:t>
        <a:bodyPr/>
        <a:lstStyle/>
        <a:p>
          <a:endParaRPr lang="en-IE"/>
        </a:p>
      </dgm:t>
    </dgm:pt>
    <dgm:pt modelId="{C8376DD2-0608-460F-87DA-9A1CE20A479B}" type="pres">
      <dgm:prSet presAssocID="{AC9BB600-421A-420C-AB35-7B7C2F84B1B8}" presName="ParentBackground" presStyleLbl="fgAcc1" presStyleIdx="0" presStyleCnt="3"/>
      <dgm:spPr/>
      <dgm:t>
        <a:bodyPr/>
        <a:lstStyle/>
        <a:p>
          <a:endParaRPr lang="en-IE"/>
        </a:p>
      </dgm:t>
    </dgm:pt>
    <dgm:pt modelId="{F6E1F17B-935A-450D-8BF7-DE326824C3C1}" type="pres">
      <dgm:prSet presAssocID="{AC9BB600-421A-420C-AB35-7B7C2F84B1B8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6848892-3BE0-4261-BD26-8CC77243F8D5}" type="pres">
      <dgm:prSet presAssocID="{A4198DEB-2109-4993-9C38-3D57D7C5E99C}" presName="Accent2" presStyleCnt="0"/>
      <dgm:spPr/>
      <dgm:t>
        <a:bodyPr/>
        <a:lstStyle/>
        <a:p>
          <a:endParaRPr lang="en-IE"/>
        </a:p>
      </dgm:t>
    </dgm:pt>
    <dgm:pt modelId="{3449B4C1-5DB0-43C3-9FD0-6CFC18E9AF41}" type="pres">
      <dgm:prSet presAssocID="{A4198DEB-2109-4993-9C38-3D57D7C5E99C}" presName="Accent" presStyleLbl="node1" presStyleIdx="1" presStyleCnt="3"/>
      <dgm:spPr/>
      <dgm:t>
        <a:bodyPr/>
        <a:lstStyle/>
        <a:p>
          <a:endParaRPr lang="en-IE"/>
        </a:p>
      </dgm:t>
    </dgm:pt>
    <dgm:pt modelId="{54EB6E4F-D754-4CA2-9601-758ADDA789EA}" type="pres">
      <dgm:prSet presAssocID="{A4198DEB-2109-4993-9C38-3D57D7C5E99C}" presName="ParentBackground2" presStyleCnt="0"/>
      <dgm:spPr/>
      <dgm:t>
        <a:bodyPr/>
        <a:lstStyle/>
        <a:p>
          <a:endParaRPr lang="en-IE"/>
        </a:p>
      </dgm:t>
    </dgm:pt>
    <dgm:pt modelId="{BDA907E5-1636-48D2-8F28-21B59ADAB455}" type="pres">
      <dgm:prSet presAssocID="{A4198DEB-2109-4993-9C38-3D57D7C5E99C}" presName="ParentBackground" presStyleLbl="fgAcc1" presStyleIdx="1" presStyleCnt="3"/>
      <dgm:spPr/>
      <dgm:t>
        <a:bodyPr/>
        <a:lstStyle/>
        <a:p>
          <a:endParaRPr lang="en-IE"/>
        </a:p>
      </dgm:t>
    </dgm:pt>
    <dgm:pt modelId="{8F17D993-EC9F-40C2-8C1D-7E475A1914AF}" type="pres">
      <dgm:prSet presAssocID="{A4198DEB-2109-4993-9C38-3D57D7C5E99C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1B161C9-16AE-4ECE-B00B-FE2F32E87F1C}" type="pres">
      <dgm:prSet presAssocID="{C128E1F8-64BD-4AFA-8725-1897C727F908}" presName="Accent1" presStyleCnt="0"/>
      <dgm:spPr/>
      <dgm:t>
        <a:bodyPr/>
        <a:lstStyle/>
        <a:p>
          <a:endParaRPr lang="en-IE"/>
        </a:p>
      </dgm:t>
    </dgm:pt>
    <dgm:pt modelId="{18A9E92B-685B-4CA0-AD67-0F0C042CA512}" type="pres">
      <dgm:prSet presAssocID="{C128E1F8-64BD-4AFA-8725-1897C727F908}" presName="Accent" presStyleLbl="node1" presStyleIdx="2" presStyleCnt="3" custLinFactNeighborX="-14908" custLinFactNeighborY="-73"/>
      <dgm:spPr/>
      <dgm:t>
        <a:bodyPr/>
        <a:lstStyle/>
        <a:p>
          <a:endParaRPr lang="en-IE"/>
        </a:p>
      </dgm:t>
    </dgm:pt>
    <dgm:pt modelId="{96664B7C-9E30-4D3A-973F-2575B4371CCA}" type="pres">
      <dgm:prSet presAssocID="{C128E1F8-64BD-4AFA-8725-1897C727F908}" presName="ParentBackground1" presStyleCnt="0"/>
      <dgm:spPr/>
      <dgm:t>
        <a:bodyPr/>
        <a:lstStyle/>
        <a:p>
          <a:endParaRPr lang="en-IE"/>
        </a:p>
      </dgm:t>
    </dgm:pt>
    <dgm:pt modelId="{DDE364CE-8503-4678-8029-D801E47E6F35}" type="pres">
      <dgm:prSet presAssocID="{C128E1F8-64BD-4AFA-8725-1897C727F908}" presName="ParentBackground" presStyleLbl="fgAcc1" presStyleIdx="2" presStyleCnt="3"/>
      <dgm:spPr/>
      <dgm:t>
        <a:bodyPr/>
        <a:lstStyle/>
        <a:p>
          <a:endParaRPr lang="en-IE"/>
        </a:p>
      </dgm:t>
    </dgm:pt>
    <dgm:pt modelId="{B9895187-3C1C-44D4-844E-D21121989FCF}" type="pres">
      <dgm:prSet presAssocID="{C128E1F8-64BD-4AFA-8725-1897C727F90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45A0B53D-5DB5-48A9-B8EE-3A7126052D96}" type="presOf" srcId="{C128E1F8-64BD-4AFA-8725-1897C727F908}" destId="{DDE364CE-8503-4678-8029-D801E47E6F35}" srcOrd="0" destOrd="0" presId="urn:microsoft.com/office/officeart/2011/layout/CircleProcess"/>
    <dgm:cxn modelId="{82AC1460-1FC7-497D-9FA9-943B0EC3902D}" type="presOf" srcId="{30ECAC32-AEB4-4870-8A79-D4F21E933361}" destId="{979E2A6F-6C35-4DAD-AB6D-374DD0DB58A7}" srcOrd="0" destOrd="0" presId="urn:microsoft.com/office/officeart/2011/layout/CircleProcess"/>
    <dgm:cxn modelId="{65A4BF1E-75E5-47BC-AE7E-97184C921FC1}" type="presOf" srcId="{AC9BB600-421A-420C-AB35-7B7C2F84B1B8}" destId="{F6E1F17B-935A-450D-8BF7-DE326824C3C1}" srcOrd="1" destOrd="0" presId="urn:microsoft.com/office/officeart/2011/layout/CircleProcess"/>
    <dgm:cxn modelId="{D7FF4EB5-8021-40C8-AB64-937427420E94}" srcId="{30ECAC32-AEB4-4870-8A79-D4F21E933361}" destId="{AC9BB600-421A-420C-AB35-7B7C2F84B1B8}" srcOrd="2" destOrd="0" parTransId="{9ACCCC10-8337-48F7-B48F-0EF36F9D8874}" sibTransId="{8FF856D6-1138-4669-B74C-D3E08360B0AD}"/>
    <dgm:cxn modelId="{4C2D2B11-1F30-4102-A81D-C64B63FB89A5}" type="presOf" srcId="{A4198DEB-2109-4993-9C38-3D57D7C5E99C}" destId="{8F17D993-EC9F-40C2-8C1D-7E475A1914AF}" srcOrd="1" destOrd="0" presId="urn:microsoft.com/office/officeart/2011/layout/CircleProcess"/>
    <dgm:cxn modelId="{1938D751-97AA-4808-9EC6-576ECEC317DE}" srcId="{30ECAC32-AEB4-4870-8A79-D4F21E933361}" destId="{C128E1F8-64BD-4AFA-8725-1897C727F908}" srcOrd="0" destOrd="0" parTransId="{8B46A563-0455-43C7-96CA-E14288C49EC4}" sibTransId="{4FA5FAEC-A00C-49E7-B261-345851F0A208}"/>
    <dgm:cxn modelId="{60963B33-35AE-4F2B-B92F-3F7A94B2F2F9}" type="presOf" srcId="{AC9BB600-421A-420C-AB35-7B7C2F84B1B8}" destId="{C8376DD2-0608-460F-87DA-9A1CE20A479B}" srcOrd="0" destOrd="0" presId="urn:microsoft.com/office/officeart/2011/layout/CircleProcess"/>
    <dgm:cxn modelId="{104BE0AF-1A6E-4D4D-974A-02DCAF996D1B}" type="presOf" srcId="{C128E1F8-64BD-4AFA-8725-1897C727F908}" destId="{B9895187-3C1C-44D4-844E-D21121989FCF}" srcOrd="1" destOrd="0" presId="urn:microsoft.com/office/officeart/2011/layout/CircleProcess"/>
    <dgm:cxn modelId="{E5C6641B-D2D9-477F-90AC-883681AE3066}" type="presOf" srcId="{A4198DEB-2109-4993-9C38-3D57D7C5E99C}" destId="{BDA907E5-1636-48D2-8F28-21B59ADAB455}" srcOrd="0" destOrd="0" presId="urn:microsoft.com/office/officeart/2011/layout/CircleProcess"/>
    <dgm:cxn modelId="{B396D9B9-78CC-4C70-AEE7-EDCCC2FEFE67}" srcId="{30ECAC32-AEB4-4870-8A79-D4F21E933361}" destId="{A4198DEB-2109-4993-9C38-3D57D7C5E99C}" srcOrd="1" destOrd="0" parTransId="{3C65D965-0DBB-4E51-B81C-7F4FCBF4091B}" sibTransId="{9AD7C2D5-9C26-4391-9758-5E8033ACCF80}"/>
    <dgm:cxn modelId="{46714330-DAC5-4228-80A7-AB829AC8E482}" type="presParOf" srcId="{979E2A6F-6C35-4DAD-AB6D-374DD0DB58A7}" destId="{787B0BDC-A0EE-4E65-B484-C6BDF28DA047}" srcOrd="0" destOrd="0" presId="urn:microsoft.com/office/officeart/2011/layout/CircleProcess"/>
    <dgm:cxn modelId="{4131BE22-9DB2-4A24-B8F7-1EB9C42E0B8A}" type="presParOf" srcId="{787B0BDC-A0EE-4E65-B484-C6BDF28DA047}" destId="{FCEDF4CC-1B4F-497F-AB41-25DD425D0788}" srcOrd="0" destOrd="0" presId="urn:microsoft.com/office/officeart/2011/layout/CircleProcess"/>
    <dgm:cxn modelId="{DF5AC29D-BD87-4536-94A0-DC89FB64D171}" type="presParOf" srcId="{979E2A6F-6C35-4DAD-AB6D-374DD0DB58A7}" destId="{0DC1D267-AC5F-47A3-8540-60EB63E1D556}" srcOrd="1" destOrd="0" presId="urn:microsoft.com/office/officeart/2011/layout/CircleProcess"/>
    <dgm:cxn modelId="{C6877AF8-8016-404F-B33F-A0B42641A2BA}" type="presParOf" srcId="{0DC1D267-AC5F-47A3-8540-60EB63E1D556}" destId="{C8376DD2-0608-460F-87DA-9A1CE20A479B}" srcOrd="0" destOrd="0" presId="urn:microsoft.com/office/officeart/2011/layout/CircleProcess"/>
    <dgm:cxn modelId="{EA319117-B125-46E8-86CE-BDBF9E09903E}" type="presParOf" srcId="{979E2A6F-6C35-4DAD-AB6D-374DD0DB58A7}" destId="{F6E1F17B-935A-450D-8BF7-DE326824C3C1}" srcOrd="2" destOrd="0" presId="urn:microsoft.com/office/officeart/2011/layout/CircleProcess"/>
    <dgm:cxn modelId="{287549B0-4FE1-4A4B-AF17-3F4B0AE7BF49}" type="presParOf" srcId="{979E2A6F-6C35-4DAD-AB6D-374DD0DB58A7}" destId="{26848892-3BE0-4261-BD26-8CC77243F8D5}" srcOrd="3" destOrd="0" presId="urn:microsoft.com/office/officeart/2011/layout/CircleProcess"/>
    <dgm:cxn modelId="{4A1E0B12-1C49-4E46-BD8E-8F63A6CBA4FF}" type="presParOf" srcId="{26848892-3BE0-4261-BD26-8CC77243F8D5}" destId="{3449B4C1-5DB0-43C3-9FD0-6CFC18E9AF41}" srcOrd="0" destOrd="0" presId="urn:microsoft.com/office/officeart/2011/layout/CircleProcess"/>
    <dgm:cxn modelId="{884B1EBA-083F-4E33-953B-AA7CE03ED22A}" type="presParOf" srcId="{979E2A6F-6C35-4DAD-AB6D-374DD0DB58A7}" destId="{54EB6E4F-D754-4CA2-9601-758ADDA789EA}" srcOrd="4" destOrd="0" presId="urn:microsoft.com/office/officeart/2011/layout/CircleProcess"/>
    <dgm:cxn modelId="{53727448-9E9E-49CC-BBAE-66A9F5B93ED7}" type="presParOf" srcId="{54EB6E4F-D754-4CA2-9601-758ADDA789EA}" destId="{BDA907E5-1636-48D2-8F28-21B59ADAB455}" srcOrd="0" destOrd="0" presId="urn:microsoft.com/office/officeart/2011/layout/CircleProcess"/>
    <dgm:cxn modelId="{11B10171-538B-4490-A114-DBBE289492CE}" type="presParOf" srcId="{979E2A6F-6C35-4DAD-AB6D-374DD0DB58A7}" destId="{8F17D993-EC9F-40C2-8C1D-7E475A1914AF}" srcOrd="5" destOrd="0" presId="urn:microsoft.com/office/officeart/2011/layout/CircleProcess"/>
    <dgm:cxn modelId="{81DD39E7-4607-475F-B901-3CD1F9F8FDCB}" type="presParOf" srcId="{979E2A6F-6C35-4DAD-AB6D-374DD0DB58A7}" destId="{51B161C9-16AE-4ECE-B00B-FE2F32E87F1C}" srcOrd="6" destOrd="0" presId="urn:microsoft.com/office/officeart/2011/layout/CircleProcess"/>
    <dgm:cxn modelId="{D2AC4439-6081-44C1-8CBA-47D9537AB6EE}" type="presParOf" srcId="{51B161C9-16AE-4ECE-B00B-FE2F32E87F1C}" destId="{18A9E92B-685B-4CA0-AD67-0F0C042CA512}" srcOrd="0" destOrd="0" presId="urn:microsoft.com/office/officeart/2011/layout/CircleProcess"/>
    <dgm:cxn modelId="{2604CCFA-0D25-43D5-8C7B-C28EDADFEC38}" type="presParOf" srcId="{979E2A6F-6C35-4DAD-AB6D-374DD0DB58A7}" destId="{96664B7C-9E30-4D3A-973F-2575B4371CCA}" srcOrd="7" destOrd="0" presId="urn:microsoft.com/office/officeart/2011/layout/CircleProcess"/>
    <dgm:cxn modelId="{A71D8594-9FE5-4339-9C7F-06056102EFAA}" type="presParOf" srcId="{96664B7C-9E30-4D3A-973F-2575B4371CCA}" destId="{DDE364CE-8503-4678-8029-D801E47E6F35}" srcOrd="0" destOrd="0" presId="urn:microsoft.com/office/officeart/2011/layout/CircleProcess"/>
    <dgm:cxn modelId="{D358C390-71C3-4A5C-B693-F33EB1AD57E6}" type="presParOf" srcId="{979E2A6F-6C35-4DAD-AB6D-374DD0DB58A7}" destId="{B9895187-3C1C-44D4-844E-D21121989FCF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11/layout/CircleProcess" loCatId="officeonline" qsTypeId="urn:microsoft.com/office/officeart/2005/8/quickstyle/simple5" qsCatId="simple" csTypeId="urn:microsoft.com/office/officeart/2005/8/colors/accent3_1" csCatId="accent3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IE"/>
        </a:p>
      </dgm:t>
    </dgm:pt>
    <dgm:pt modelId="{53ADB8EB-D185-45C4-8062-51D7BFB14B85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Participation</a:t>
          </a:r>
        </a:p>
        <a:p>
          <a:r>
            <a:rPr lang="en-I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</a:t>
          </a:r>
        </a:p>
        <a:p>
          <a:r>
            <a:rPr lang="en-I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Collaboration</a:t>
          </a:r>
        </a:p>
      </dgm:t>
    </dgm:pt>
    <dgm:pt modelId="{9394403C-CCE9-453C-AA33-8E904328F099}" type="parTrans" cxnId="{9BC6F261-F373-4E98-A7DE-94E89BDDA079}">
      <dgm:prSet/>
      <dgm:spPr/>
      <dgm:t>
        <a:bodyPr/>
        <a:lstStyle/>
        <a:p>
          <a:endParaRPr lang="en-IE"/>
        </a:p>
      </dgm:t>
    </dgm:pt>
    <dgm:pt modelId="{823A5662-DC95-4D00-B11F-5404ED470C2D}" type="sibTrans" cxnId="{9BC6F261-F373-4E98-A7DE-94E89BDDA079}">
      <dgm:prSet/>
      <dgm:spPr/>
      <dgm:t>
        <a:bodyPr/>
        <a:lstStyle/>
        <a:p>
          <a:endParaRPr lang="en-IE"/>
        </a:p>
      </dgm:t>
    </dgm:pt>
    <dgm:pt modelId="{B871D8AA-DB86-4DB3-B384-5DD55952C72F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en-IE" sz="25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Greater Involvement for  Local Authorities</a:t>
          </a:r>
        </a:p>
      </dgm:t>
    </dgm:pt>
    <dgm:pt modelId="{2341B87C-4A86-419F-84EF-DA32A5BA49FB}" type="parTrans" cxnId="{8902E992-AF3C-4698-B4AC-A97ED84AF5CE}">
      <dgm:prSet/>
      <dgm:spPr/>
      <dgm:t>
        <a:bodyPr/>
        <a:lstStyle/>
        <a:p>
          <a:endParaRPr lang="en-IE"/>
        </a:p>
      </dgm:t>
    </dgm:pt>
    <dgm:pt modelId="{F9A02285-14AE-48DC-863C-5F3E97A03B8C}" type="sibTrans" cxnId="{8902E992-AF3C-4698-B4AC-A97ED84AF5CE}">
      <dgm:prSet/>
      <dgm:spPr/>
      <dgm:t>
        <a:bodyPr/>
        <a:lstStyle/>
        <a:p>
          <a:endParaRPr lang="en-IE"/>
        </a:p>
      </dgm:t>
    </dgm:pt>
    <dgm:pt modelId="{4CFF85A9-DC6F-4D74-AE37-0E869B9CBAB7}">
      <dgm:prSet custT="1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Better Targeting of Public Funding</a:t>
          </a:r>
          <a:endParaRPr lang="en-IE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7176990-9464-48AC-AF1B-C3B738920748}" type="parTrans" cxnId="{266033FA-B0A8-466F-A9F6-5EB381E47237}">
      <dgm:prSet/>
      <dgm:spPr/>
      <dgm:t>
        <a:bodyPr/>
        <a:lstStyle/>
        <a:p>
          <a:endParaRPr lang="en-IE"/>
        </a:p>
      </dgm:t>
    </dgm:pt>
    <dgm:pt modelId="{328054B8-759A-4D21-BFE5-23A0FFDA4809}" type="sibTrans" cxnId="{266033FA-B0A8-466F-A9F6-5EB381E47237}">
      <dgm:prSet/>
      <dgm:spPr/>
      <dgm:t>
        <a:bodyPr/>
        <a:lstStyle/>
        <a:p>
          <a:endParaRPr lang="en-IE"/>
        </a:p>
      </dgm:t>
    </dgm:pt>
    <dgm:pt modelId="{DC349269-24B1-4E50-B873-B9F787B4A006}" type="pres">
      <dgm:prSet presAssocID="{15C44649-2021-413F-A713-313E7FFFE32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IE"/>
        </a:p>
      </dgm:t>
    </dgm:pt>
    <dgm:pt modelId="{923AFAFF-1D53-4658-A118-34E3E1124B3F}" type="pres">
      <dgm:prSet presAssocID="{4CFF85A9-DC6F-4D74-AE37-0E869B9CBAB7}" presName="Accent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E"/>
        </a:p>
      </dgm:t>
    </dgm:pt>
    <dgm:pt modelId="{78E2825D-DCC9-4D50-822B-F790B52E9C65}" type="pres">
      <dgm:prSet presAssocID="{4CFF85A9-DC6F-4D74-AE37-0E869B9CBAB7}" presName="Accent" presStyleLbl="node1" presStyleIdx="0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E"/>
        </a:p>
      </dgm:t>
    </dgm:pt>
    <dgm:pt modelId="{695BC5F8-477F-46E3-853A-5E0EB7BD441D}" type="pres">
      <dgm:prSet presAssocID="{4CFF85A9-DC6F-4D74-AE37-0E869B9CBAB7}" presName="ParentBackground3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E"/>
        </a:p>
      </dgm:t>
    </dgm:pt>
    <dgm:pt modelId="{EED6C3CC-D19A-4540-BE2E-B249B99120C0}" type="pres">
      <dgm:prSet presAssocID="{4CFF85A9-DC6F-4D74-AE37-0E869B9CBAB7}" presName="ParentBackground" presStyleLbl="fgAcc1" presStyleIdx="0" presStyleCnt="3" custScaleX="121000" custScaleY="121000"/>
      <dgm:spPr/>
      <dgm:t>
        <a:bodyPr/>
        <a:lstStyle/>
        <a:p>
          <a:endParaRPr lang="en-IE"/>
        </a:p>
      </dgm:t>
    </dgm:pt>
    <dgm:pt modelId="{E164A0F9-B6DB-4065-9161-1C50EC0425B8}" type="pres">
      <dgm:prSet presAssocID="{4CFF85A9-DC6F-4D74-AE37-0E869B9CBAB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3DA53BE9-5140-4F08-9ED4-CF123CFC180B}" type="pres">
      <dgm:prSet presAssocID="{B871D8AA-DB86-4DB3-B384-5DD55952C72F}" presName="Accent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E"/>
        </a:p>
      </dgm:t>
    </dgm:pt>
    <dgm:pt modelId="{8A062929-A24A-47A0-AB15-B459EB363E23}" type="pres">
      <dgm:prSet presAssocID="{B871D8AA-DB86-4DB3-B384-5DD55952C72F}" presName="Accent" presStyleLbl="node1" presStyleIdx="1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E"/>
        </a:p>
      </dgm:t>
    </dgm:pt>
    <dgm:pt modelId="{9335B4F6-4AB5-4EE4-BF76-1E19C7F7978F}" type="pres">
      <dgm:prSet presAssocID="{B871D8AA-DB86-4DB3-B384-5DD55952C72F}" presName="ParentBackground2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E"/>
        </a:p>
      </dgm:t>
    </dgm:pt>
    <dgm:pt modelId="{B34804E2-57F4-4AEE-88B0-436958EF3ECF}" type="pres">
      <dgm:prSet presAssocID="{B871D8AA-DB86-4DB3-B384-5DD55952C72F}" presName="ParentBackground" presStyleLbl="fgAcc1" presStyleIdx="1" presStyleCnt="3" custScaleX="121000" custScaleY="121000"/>
      <dgm:spPr/>
      <dgm:t>
        <a:bodyPr/>
        <a:lstStyle/>
        <a:p>
          <a:endParaRPr lang="en-IE"/>
        </a:p>
      </dgm:t>
    </dgm:pt>
    <dgm:pt modelId="{62B643F2-B35D-4003-B88D-5B2A919AA60E}" type="pres">
      <dgm:prSet presAssocID="{B871D8AA-DB86-4DB3-B384-5DD55952C72F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292B5BC4-4A4F-4F39-A83D-80A785E6D26C}" type="pres">
      <dgm:prSet presAssocID="{53ADB8EB-D185-45C4-8062-51D7BFB14B85}" presName="Accent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E"/>
        </a:p>
      </dgm:t>
    </dgm:pt>
    <dgm:pt modelId="{F10AAF1F-199F-4CCA-8EDB-3E5B435234F5}" type="pres">
      <dgm:prSet presAssocID="{53ADB8EB-D185-45C4-8062-51D7BFB14B85}" presName="Accent" presStyleLbl="node1" presStyleIdx="2" presStyleCnt="3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E"/>
        </a:p>
      </dgm:t>
    </dgm:pt>
    <dgm:pt modelId="{D2894502-96D1-4F28-9969-B46D9BAAD449}" type="pres">
      <dgm:prSet presAssocID="{53ADB8EB-D185-45C4-8062-51D7BFB14B85}" presName="ParentBackground1" presStyleCnt="0"/>
      <dgm:spPr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endParaRPr lang="en-IE"/>
        </a:p>
      </dgm:t>
    </dgm:pt>
    <dgm:pt modelId="{9621968B-6936-4BB2-9FF1-32B1688F521F}" type="pres">
      <dgm:prSet presAssocID="{53ADB8EB-D185-45C4-8062-51D7BFB14B85}" presName="ParentBackground" presStyleLbl="fgAcc1" presStyleIdx="2" presStyleCnt="3" custScaleX="130978" custScaleY="130992"/>
      <dgm:spPr/>
      <dgm:t>
        <a:bodyPr/>
        <a:lstStyle/>
        <a:p>
          <a:endParaRPr lang="en-IE"/>
        </a:p>
      </dgm:t>
    </dgm:pt>
    <dgm:pt modelId="{AF94D973-DFD5-466F-BBC3-C515A8E276E1}" type="pres">
      <dgm:prSet presAssocID="{53ADB8EB-D185-45C4-8062-51D7BFB14B85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IE"/>
        </a:p>
      </dgm:t>
    </dgm:pt>
  </dgm:ptLst>
  <dgm:cxnLst>
    <dgm:cxn modelId="{F4207479-A6D6-433D-9F9D-67016E096F1F}" type="presOf" srcId="{15C44649-2021-413F-A713-313E7FFFE328}" destId="{DC349269-24B1-4E50-B873-B9F787B4A006}" srcOrd="0" destOrd="0" presId="urn:microsoft.com/office/officeart/2011/layout/CircleProcess"/>
    <dgm:cxn modelId="{797F80F9-800D-4134-8C2C-420356A8AF2C}" type="presOf" srcId="{53ADB8EB-D185-45C4-8062-51D7BFB14B85}" destId="{AF94D973-DFD5-466F-BBC3-C515A8E276E1}" srcOrd="1" destOrd="0" presId="urn:microsoft.com/office/officeart/2011/layout/CircleProcess"/>
    <dgm:cxn modelId="{8902E992-AF3C-4698-B4AC-A97ED84AF5CE}" srcId="{15C44649-2021-413F-A713-313E7FFFE328}" destId="{B871D8AA-DB86-4DB3-B384-5DD55952C72F}" srcOrd="1" destOrd="0" parTransId="{2341B87C-4A86-419F-84EF-DA32A5BA49FB}" sibTransId="{F9A02285-14AE-48DC-863C-5F3E97A03B8C}"/>
    <dgm:cxn modelId="{266033FA-B0A8-466F-A9F6-5EB381E47237}" srcId="{15C44649-2021-413F-A713-313E7FFFE328}" destId="{4CFF85A9-DC6F-4D74-AE37-0E869B9CBAB7}" srcOrd="2" destOrd="0" parTransId="{77176990-9464-48AC-AF1B-C3B738920748}" sibTransId="{328054B8-759A-4D21-BFE5-23A0FFDA4809}"/>
    <dgm:cxn modelId="{01C65864-8139-4554-8FBB-119F0EDF0E12}" type="presOf" srcId="{53ADB8EB-D185-45C4-8062-51D7BFB14B85}" destId="{9621968B-6936-4BB2-9FF1-32B1688F521F}" srcOrd="0" destOrd="0" presId="urn:microsoft.com/office/officeart/2011/layout/CircleProcess"/>
    <dgm:cxn modelId="{9BC6F261-F373-4E98-A7DE-94E89BDDA079}" srcId="{15C44649-2021-413F-A713-313E7FFFE328}" destId="{53ADB8EB-D185-45C4-8062-51D7BFB14B85}" srcOrd="0" destOrd="0" parTransId="{9394403C-CCE9-453C-AA33-8E904328F099}" sibTransId="{823A5662-DC95-4D00-B11F-5404ED470C2D}"/>
    <dgm:cxn modelId="{BE952B32-A8DE-477C-A4C3-A7A4E447E80C}" type="presOf" srcId="{B871D8AA-DB86-4DB3-B384-5DD55952C72F}" destId="{B34804E2-57F4-4AEE-88B0-436958EF3ECF}" srcOrd="0" destOrd="0" presId="urn:microsoft.com/office/officeart/2011/layout/CircleProcess"/>
    <dgm:cxn modelId="{E78F5564-A03C-4925-AFCF-7A12484E117F}" type="presOf" srcId="{4CFF85A9-DC6F-4D74-AE37-0E869B9CBAB7}" destId="{EED6C3CC-D19A-4540-BE2E-B249B99120C0}" srcOrd="0" destOrd="0" presId="urn:microsoft.com/office/officeart/2011/layout/CircleProcess"/>
    <dgm:cxn modelId="{1E9B21EB-C11B-40FC-A3F6-CFED1D94F270}" type="presOf" srcId="{B871D8AA-DB86-4DB3-B384-5DD55952C72F}" destId="{62B643F2-B35D-4003-B88D-5B2A919AA60E}" srcOrd="1" destOrd="0" presId="urn:microsoft.com/office/officeart/2011/layout/CircleProcess"/>
    <dgm:cxn modelId="{4CB11ACC-E088-4FD4-93EB-2DC0668EC308}" type="presOf" srcId="{4CFF85A9-DC6F-4D74-AE37-0E869B9CBAB7}" destId="{E164A0F9-B6DB-4065-9161-1C50EC0425B8}" srcOrd="1" destOrd="0" presId="urn:microsoft.com/office/officeart/2011/layout/CircleProcess"/>
    <dgm:cxn modelId="{92761D38-BE5A-4CAE-82F9-32A6AB45C8E3}" type="presParOf" srcId="{DC349269-24B1-4E50-B873-B9F787B4A006}" destId="{923AFAFF-1D53-4658-A118-34E3E1124B3F}" srcOrd="0" destOrd="0" presId="urn:microsoft.com/office/officeart/2011/layout/CircleProcess"/>
    <dgm:cxn modelId="{6B65EFC0-D168-471B-91BB-6D12324FB7CD}" type="presParOf" srcId="{923AFAFF-1D53-4658-A118-34E3E1124B3F}" destId="{78E2825D-DCC9-4D50-822B-F790B52E9C65}" srcOrd="0" destOrd="0" presId="urn:microsoft.com/office/officeart/2011/layout/CircleProcess"/>
    <dgm:cxn modelId="{8EACE0CB-7FF0-4CCC-9A5D-591EB4398D5C}" type="presParOf" srcId="{DC349269-24B1-4E50-B873-B9F787B4A006}" destId="{695BC5F8-477F-46E3-853A-5E0EB7BD441D}" srcOrd="1" destOrd="0" presId="urn:microsoft.com/office/officeart/2011/layout/CircleProcess"/>
    <dgm:cxn modelId="{C65F9664-D40D-400D-BBB5-7417D301995A}" type="presParOf" srcId="{695BC5F8-477F-46E3-853A-5E0EB7BD441D}" destId="{EED6C3CC-D19A-4540-BE2E-B249B99120C0}" srcOrd="0" destOrd="0" presId="urn:microsoft.com/office/officeart/2011/layout/CircleProcess"/>
    <dgm:cxn modelId="{F08C196C-512A-4CA9-B42F-EF101BBA0271}" type="presParOf" srcId="{DC349269-24B1-4E50-B873-B9F787B4A006}" destId="{E164A0F9-B6DB-4065-9161-1C50EC0425B8}" srcOrd="2" destOrd="0" presId="urn:microsoft.com/office/officeart/2011/layout/CircleProcess"/>
    <dgm:cxn modelId="{F74BC2DC-CE47-44B9-8D26-E6459266ED65}" type="presParOf" srcId="{DC349269-24B1-4E50-B873-B9F787B4A006}" destId="{3DA53BE9-5140-4F08-9ED4-CF123CFC180B}" srcOrd="3" destOrd="0" presId="urn:microsoft.com/office/officeart/2011/layout/CircleProcess"/>
    <dgm:cxn modelId="{101792AF-FA71-4CB6-AD33-6E4A915BDCDC}" type="presParOf" srcId="{3DA53BE9-5140-4F08-9ED4-CF123CFC180B}" destId="{8A062929-A24A-47A0-AB15-B459EB363E23}" srcOrd="0" destOrd="0" presId="urn:microsoft.com/office/officeart/2011/layout/CircleProcess"/>
    <dgm:cxn modelId="{421A0F19-5C4D-465D-93C0-4AFAD345164B}" type="presParOf" srcId="{DC349269-24B1-4E50-B873-B9F787B4A006}" destId="{9335B4F6-4AB5-4EE4-BF76-1E19C7F7978F}" srcOrd="4" destOrd="0" presId="urn:microsoft.com/office/officeart/2011/layout/CircleProcess"/>
    <dgm:cxn modelId="{8149E797-1357-4F89-A91D-E086FE6162AE}" type="presParOf" srcId="{9335B4F6-4AB5-4EE4-BF76-1E19C7F7978F}" destId="{B34804E2-57F4-4AEE-88B0-436958EF3ECF}" srcOrd="0" destOrd="0" presId="urn:microsoft.com/office/officeart/2011/layout/CircleProcess"/>
    <dgm:cxn modelId="{883B940D-4B07-42F6-989D-1C488D108FEB}" type="presParOf" srcId="{DC349269-24B1-4E50-B873-B9F787B4A006}" destId="{62B643F2-B35D-4003-B88D-5B2A919AA60E}" srcOrd="5" destOrd="0" presId="urn:microsoft.com/office/officeart/2011/layout/CircleProcess"/>
    <dgm:cxn modelId="{14CA844C-5381-4546-92A6-755B67B78466}" type="presParOf" srcId="{DC349269-24B1-4E50-B873-B9F787B4A006}" destId="{292B5BC4-4A4F-4F39-A83D-80A785E6D26C}" srcOrd="6" destOrd="0" presId="urn:microsoft.com/office/officeart/2011/layout/CircleProcess"/>
    <dgm:cxn modelId="{F37C7864-5DBF-46F8-8B97-C0BEDE1C4509}" type="presParOf" srcId="{292B5BC4-4A4F-4F39-A83D-80A785E6D26C}" destId="{F10AAF1F-199F-4CCA-8EDB-3E5B435234F5}" srcOrd="0" destOrd="0" presId="urn:microsoft.com/office/officeart/2011/layout/CircleProcess"/>
    <dgm:cxn modelId="{3B824533-1FC0-459B-9383-4DF7C1EE7DD1}" type="presParOf" srcId="{DC349269-24B1-4E50-B873-B9F787B4A006}" destId="{D2894502-96D1-4F28-9969-B46D9BAAD449}" srcOrd="7" destOrd="0" presId="urn:microsoft.com/office/officeart/2011/layout/CircleProcess"/>
    <dgm:cxn modelId="{1BD40723-1827-4624-86C2-24EF9E760AA4}" type="presParOf" srcId="{D2894502-96D1-4F28-9969-B46D9BAAD449}" destId="{9621968B-6936-4BB2-9FF1-32B1688F521F}" srcOrd="0" destOrd="0" presId="urn:microsoft.com/office/officeart/2011/layout/CircleProcess"/>
    <dgm:cxn modelId="{266C3B7E-F2B1-4BC6-966C-A14538722197}" type="presParOf" srcId="{DC349269-24B1-4E50-B873-B9F787B4A006}" destId="{AF94D973-DFD5-466F-BBC3-C515A8E276E1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11/layout/CircleProcess" loCatId="officeonline" qsTypeId="urn:microsoft.com/office/officeart/2005/8/quickstyle/simple5" qsCatId="simple" csTypeId="urn:microsoft.com/office/officeart/2005/8/colors/accent3_1" csCatId="accent3" phldr="1"/>
      <dgm:spPr>
        <a:scene3d>
          <a:camera prst="orthographicFront">
            <a:rot lat="0" lon="0" rev="0"/>
          </a:camera>
          <a:lightRig rig="soft" dir="t">
            <a:rot lat="0" lon="0" rev="0"/>
          </a:lightRig>
        </a:scene3d>
      </dgm:spPr>
      <dgm:t>
        <a:bodyPr/>
        <a:lstStyle/>
        <a:p>
          <a:endParaRPr lang="en-IE"/>
        </a:p>
      </dgm:t>
    </dgm:pt>
    <dgm:pt modelId="{DC349269-24B1-4E50-B873-B9F787B4A006}" type="pres">
      <dgm:prSet presAssocID="{15C44649-2021-413F-A713-313E7FFFE328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IE"/>
        </a:p>
      </dgm:t>
    </dgm:pt>
  </dgm:ptLst>
  <dgm:cxnLst>
    <dgm:cxn modelId="{BAF74221-C642-4E0F-8625-CAD4CAFD91D1}" type="presOf" srcId="{15C44649-2021-413F-A713-313E7FFFE328}" destId="{DC349269-24B1-4E50-B873-B9F787B4A006}" srcOrd="0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AB6B8802-F495-4601-9486-EE1E798427A3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C44649-2021-413F-A713-313E7FFFE328}" type="doc">
      <dgm:prSet loTypeId="urn:microsoft.com/office/officeart/2005/8/layout/gear1" loCatId="cycle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n-IE"/>
        </a:p>
      </dgm:t>
    </dgm:pt>
    <dgm:pt modelId="{DAFE4E8E-20BF-4B24-8826-E3775CFBA5EF}" type="pres">
      <dgm:prSet presAssocID="{15C44649-2021-413F-A713-313E7FFFE328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n-IE"/>
        </a:p>
      </dgm:t>
    </dgm:pt>
  </dgm:ptLst>
  <dgm:cxnLst>
    <dgm:cxn modelId="{13577C43-2573-49C5-BF0A-87603FAF4BD0}" type="presOf" srcId="{15C44649-2021-413F-A713-313E7FFFE328}" destId="{DAFE4E8E-20BF-4B24-8826-E3775CFBA5EF}" srcOrd="0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B1570F1-FC79-489F-8BA0-893A17C1480C}" type="doc">
      <dgm:prSet loTypeId="urn:microsoft.com/office/officeart/2005/8/layout/radial6" loCatId="cycle" qsTypeId="urn:microsoft.com/office/officeart/2005/8/quickstyle/3d7" qsCatId="3D" csTypeId="urn:microsoft.com/office/officeart/2005/8/colors/accent3_4" csCatId="accent3" phldr="1"/>
      <dgm:spPr/>
      <dgm:t>
        <a:bodyPr/>
        <a:lstStyle/>
        <a:p>
          <a:endParaRPr lang="en-IE"/>
        </a:p>
      </dgm:t>
    </dgm:pt>
    <dgm:pt modelId="{637B2D76-30BB-49B5-99D6-DB32B47BC846}">
      <dgm:prSet custT="1"/>
      <dgm:spPr/>
      <dgm:t>
        <a:bodyPr/>
        <a:lstStyle/>
        <a:p>
          <a:pPr rtl="0"/>
          <a:r>
            <a:rPr lang="en-IE" sz="1700" b="1" dirty="0" smtClean="0"/>
            <a:t>Shared View</a:t>
          </a:r>
          <a:endParaRPr lang="en-IE" sz="1700" b="1" dirty="0"/>
        </a:p>
      </dgm:t>
    </dgm:pt>
    <dgm:pt modelId="{A7372FBF-EAAF-4E46-9211-50409E060135}" type="parTrans" cxnId="{A7EB38C9-BC32-4ACA-9A15-27957AB060C2}">
      <dgm:prSet/>
      <dgm:spPr/>
      <dgm:t>
        <a:bodyPr/>
        <a:lstStyle/>
        <a:p>
          <a:endParaRPr lang="en-IE"/>
        </a:p>
      </dgm:t>
    </dgm:pt>
    <dgm:pt modelId="{0D5342E4-EC8D-4B2D-8A03-309D3F96D121}" type="sibTrans" cxnId="{A7EB38C9-BC32-4ACA-9A15-27957AB060C2}">
      <dgm:prSet/>
      <dgm:spPr/>
      <dgm:t>
        <a:bodyPr/>
        <a:lstStyle/>
        <a:p>
          <a:endParaRPr lang="en-IE"/>
        </a:p>
      </dgm:t>
    </dgm:pt>
    <dgm:pt modelId="{414A1B5F-1CCA-4765-8CB1-9DF1AF8C68F5}">
      <dgm:prSet custT="1"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21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Joined-up Approach</a:t>
          </a:r>
        </a:p>
      </dgm:t>
    </dgm:pt>
    <dgm:pt modelId="{CFA571A0-1DF8-41C6-99CF-E38AE72EE8F4}" type="parTrans" cxnId="{671214A2-A560-4765-9FAD-D46182703AF8}">
      <dgm:prSet/>
      <dgm:spPr/>
      <dgm:t>
        <a:bodyPr/>
        <a:lstStyle/>
        <a:p>
          <a:endParaRPr lang="en-IE"/>
        </a:p>
      </dgm:t>
    </dgm:pt>
    <dgm:pt modelId="{EF1E3A0F-1400-4F13-9A85-39B54C09685D}" type="sibTrans" cxnId="{671214A2-A560-4765-9FAD-D46182703AF8}">
      <dgm:prSet/>
      <dgm:spPr/>
      <dgm:t>
        <a:bodyPr/>
        <a:lstStyle/>
        <a:p>
          <a:endParaRPr lang="en-IE"/>
        </a:p>
      </dgm:t>
    </dgm:pt>
    <dgm:pt modelId="{C59D08FE-686F-4349-9598-6E6728A8B485}">
      <dgm:prSet custT="1"/>
      <dgm:spPr/>
      <dgm:t>
        <a:bodyPr/>
        <a:lstStyle/>
        <a:p>
          <a:pPr rtl="0"/>
          <a:r>
            <a:rPr lang="en-IE" sz="1700" b="1" dirty="0" smtClean="0"/>
            <a:t>Focal Point </a:t>
          </a:r>
          <a:endParaRPr lang="en-IE" sz="1700" b="1" dirty="0"/>
        </a:p>
      </dgm:t>
    </dgm:pt>
    <dgm:pt modelId="{18EE977D-CBDE-4B0F-AE2B-8D01112ADD73}" type="sibTrans" cxnId="{C8A83DFD-730A-4C66-9C0D-98181304BC1A}">
      <dgm:prSet/>
      <dgm:spPr/>
      <dgm:t>
        <a:bodyPr/>
        <a:lstStyle/>
        <a:p>
          <a:endParaRPr lang="en-IE"/>
        </a:p>
      </dgm:t>
    </dgm:pt>
    <dgm:pt modelId="{7C96B8B6-938B-4AE5-A730-58C438601F28}" type="parTrans" cxnId="{C8A83DFD-730A-4C66-9C0D-98181304BC1A}">
      <dgm:prSet/>
      <dgm:spPr/>
      <dgm:t>
        <a:bodyPr/>
        <a:lstStyle/>
        <a:p>
          <a:endParaRPr lang="en-IE"/>
        </a:p>
      </dgm:t>
    </dgm:pt>
    <dgm:pt modelId="{A1874364-E736-41B9-8E06-4D69A69E0ED3}">
      <dgm:prSet custT="1"/>
      <dgm:spPr/>
      <dgm:t>
        <a:bodyPr/>
        <a:lstStyle/>
        <a:p>
          <a:pPr rtl="0"/>
          <a:r>
            <a:rPr lang="en-IE" sz="1700" b="1" dirty="0" smtClean="0"/>
            <a:t>Working </a:t>
          </a:r>
          <a:r>
            <a:rPr lang="en-IE" sz="1650" b="1" dirty="0" smtClean="0"/>
            <a:t>Together</a:t>
          </a:r>
          <a:endParaRPr lang="en-IE" sz="1650" b="1" dirty="0"/>
        </a:p>
      </dgm:t>
    </dgm:pt>
    <dgm:pt modelId="{8DB133DA-73CF-4C86-8E38-8D0C56AAD98A}" type="parTrans" cxnId="{F605E82A-ADB5-4012-94EB-61D31396030E}">
      <dgm:prSet/>
      <dgm:spPr/>
      <dgm:t>
        <a:bodyPr/>
        <a:lstStyle/>
        <a:p>
          <a:endParaRPr lang="en-IE"/>
        </a:p>
      </dgm:t>
    </dgm:pt>
    <dgm:pt modelId="{432BCC3C-FD53-4FB5-8D8A-3B5A824A27A8}" type="sibTrans" cxnId="{F605E82A-ADB5-4012-94EB-61D31396030E}">
      <dgm:prSet/>
      <dgm:spPr/>
      <dgm:t>
        <a:bodyPr/>
        <a:lstStyle/>
        <a:p>
          <a:endParaRPr lang="en-IE"/>
        </a:p>
      </dgm:t>
    </dgm:pt>
    <dgm:pt modelId="{1A3F0204-E5C9-4165-BFA6-DE8EA3D826DF}">
      <dgm:prSet custT="1"/>
      <dgm:spPr/>
      <dgm:t>
        <a:bodyPr/>
        <a:lstStyle/>
        <a:p>
          <a:pPr rtl="0"/>
          <a:r>
            <a:rPr lang="en-IE" sz="1700" b="1" dirty="0" smtClean="0"/>
            <a:t>Leading the Way</a:t>
          </a:r>
          <a:endParaRPr lang="en-IE" sz="1700" b="1" dirty="0"/>
        </a:p>
      </dgm:t>
    </dgm:pt>
    <dgm:pt modelId="{2FE86F98-E629-4A7F-8438-65B574E354DF}" type="parTrans" cxnId="{52B7CFD4-DC80-49CD-9FC7-42C6AA7996BB}">
      <dgm:prSet/>
      <dgm:spPr/>
      <dgm:t>
        <a:bodyPr/>
        <a:lstStyle/>
        <a:p>
          <a:endParaRPr lang="en-IE"/>
        </a:p>
      </dgm:t>
    </dgm:pt>
    <dgm:pt modelId="{8A95B639-02A0-4A98-A91C-90E06A0DA455}" type="sibTrans" cxnId="{52B7CFD4-DC80-49CD-9FC7-42C6AA7996BB}">
      <dgm:prSet/>
      <dgm:spPr/>
      <dgm:t>
        <a:bodyPr/>
        <a:lstStyle/>
        <a:p>
          <a:endParaRPr lang="en-IE"/>
        </a:p>
      </dgm:t>
    </dgm:pt>
    <dgm:pt modelId="{F5837A19-21EE-4A70-95E5-724783B40F38}" type="pres">
      <dgm:prSet presAssocID="{BB1570F1-FC79-489F-8BA0-893A17C1480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IE"/>
        </a:p>
      </dgm:t>
    </dgm:pt>
    <dgm:pt modelId="{EA7EF491-00DA-4E36-96F1-32BCA03739D5}" type="pres">
      <dgm:prSet presAssocID="{414A1B5F-1CCA-4765-8CB1-9DF1AF8C68F5}" presName="centerShape" presStyleLbl="node0" presStyleIdx="0" presStyleCnt="1" custScaleX="115540" custScaleY="115540" custLinFactNeighborX="-4257" custLinFactNeighborY="-608"/>
      <dgm:spPr/>
      <dgm:t>
        <a:bodyPr/>
        <a:lstStyle/>
        <a:p>
          <a:endParaRPr lang="en-IE"/>
        </a:p>
      </dgm:t>
    </dgm:pt>
    <dgm:pt modelId="{7172F3ED-5A30-4E29-AEAE-644018E1A5E1}" type="pres">
      <dgm:prSet presAssocID="{C59D08FE-686F-4349-9598-6E6728A8B485}" presName="node" presStyleLbl="node1" presStyleIdx="0" presStyleCnt="4" custScaleX="117374" custScaleY="117374" custRadScaleRad="114778" custRadScaleInc="-1821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886C36C8-BA7F-4776-BD9C-F0B36D2D4767}" type="pres">
      <dgm:prSet presAssocID="{C59D08FE-686F-4349-9598-6E6728A8B485}" presName="dummy" presStyleCnt="0"/>
      <dgm:spPr/>
      <dgm:t>
        <a:bodyPr/>
        <a:lstStyle/>
        <a:p>
          <a:endParaRPr lang="en-IE"/>
        </a:p>
      </dgm:t>
    </dgm:pt>
    <dgm:pt modelId="{530F18D0-EA6F-4DD6-8605-27AE69847271}" type="pres">
      <dgm:prSet presAssocID="{18EE977D-CBDE-4B0F-AE2B-8D01112ADD73}" presName="sibTrans" presStyleLbl="sibTrans2D1" presStyleIdx="0" presStyleCnt="4"/>
      <dgm:spPr/>
      <dgm:t>
        <a:bodyPr/>
        <a:lstStyle/>
        <a:p>
          <a:endParaRPr lang="en-IE"/>
        </a:p>
      </dgm:t>
    </dgm:pt>
    <dgm:pt modelId="{7057AE43-3336-4777-B9B8-998BDF028DEA}" type="pres">
      <dgm:prSet presAssocID="{637B2D76-30BB-49B5-99D6-DB32B47BC846}" presName="node" presStyleLbl="node1" presStyleIdx="1" presStyleCnt="4" custScaleX="117374" custScaleY="117374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F891FA05-493D-409C-A343-059718298CF3}" type="pres">
      <dgm:prSet presAssocID="{637B2D76-30BB-49B5-99D6-DB32B47BC846}" presName="dummy" presStyleCnt="0"/>
      <dgm:spPr/>
      <dgm:t>
        <a:bodyPr/>
        <a:lstStyle/>
        <a:p>
          <a:endParaRPr lang="en-IE"/>
        </a:p>
      </dgm:t>
    </dgm:pt>
    <dgm:pt modelId="{FA8F06D9-E839-4743-BD4A-A43143388407}" type="pres">
      <dgm:prSet presAssocID="{0D5342E4-EC8D-4B2D-8A03-309D3F96D121}" presName="sibTrans" presStyleLbl="sibTrans2D1" presStyleIdx="1" presStyleCnt="4"/>
      <dgm:spPr/>
      <dgm:t>
        <a:bodyPr/>
        <a:lstStyle/>
        <a:p>
          <a:endParaRPr lang="en-IE"/>
        </a:p>
      </dgm:t>
    </dgm:pt>
    <dgm:pt modelId="{7971C6FF-6E00-4C7D-8926-3F5007DE3124}" type="pres">
      <dgm:prSet presAssocID="{A1874364-E736-41B9-8E06-4D69A69E0ED3}" presName="node" presStyleLbl="node1" presStyleIdx="2" presStyleCnt="4" custScaleX="121042" custScaleY="121042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CE2C855A-A292-4D51-98E5-4633AB8C4B82}" type="pres">
      <dgm:prSet presAssocID="{A1874364-E736-41B9-8E06-4D69A69E0ED3}" presName="dummy" presStyleCnt="0"/>
      <dgm:spPr/>
    </dgm:pt>
    <dgm:pt modelId="{E45906BC-3D35-4029-974D-0E385C9AB9C8}" type="pres">
      <dgm:prSet presAssocID="{432BCC3C-FD53-4FB5-8D8A-3B5A824A27A8}" presName="sibTrans" presStyleLbl="sibTrans2D1" presStyleIdx="2" presStyleCnt="4"/>
      <dgm:spPr/>
      <dgm:t>
        <a:bodyPr/>
        <a:lstStyle/>
        <a:p>
          <a:endParaRPr lang="en-IE"/>
        </a:p>
      </dgm:t>
    </dgm:pt>
    <dgm:pt modelId="{1C3FCA1E-3D55-41C9-9271-81C876C841CC}" type="pres">
      <dgm:prSet presAssocID="{1A3F0204-E5C9-4165-BFA6-DE8EA3D826DF}" presName="node" presStyleLbl="node1" presStyleIdx="3" presStyleCnt="4" custScaleX="117374" custScaleY="117374" custRadScaleRad="122077" custRadScaleInc="-1886">
        <dgm:presLayoutVars>
          <dgm:bulletEnabled val="1"/>
        </dgm:presLayoutVars>
      </dgm:prSet>
      <dgm:spPr/>
      <dgm:t>
        <a:bodyPr/>
        <a:lstStyle/>
        <a:p>
          <a:endParaRPr lang="en-IE"/>
        </a:p>
      </dgm:t>
    </dgm:pt>
    <dgm:pt modelId="{51EB0198-A7E1-4619-ABCB-F1839577E5B1}" type="pres">
      <dgm:prSet presAssocID="{1A3F0204-E5C9-4165-BFA6-DE8EA3D826DF}" presName="dummy" presStyleCnt="0"/>
      <dgm:spPr/>
    </dgm:pt>
    <dgm:pt modelId="{A27638A7-DB59-41CE-B1EE-93EA2A49B523}" type="pres">
      <dgm:prSet presAssocID="{8A95B639-02A0-4A98-A91C-90E06A0DA455}" presName="sibTrans" presStyleLbl="sibTrans2D1" presStyleIdx="3" presStyleCnt="4"/>
      <dgm:spPr/>
      <dgm:t>
        <a:bodyPr/>
        <a:lstStyle/>
        <a:p>
          <a:endParaRPr lang="en-IE"/>
        </a:p>
      </dgm:t>
    </dgm:pt>
  </dgm:ptLst>
  <dgm:cxnLst>
    <dgm:cxn modelId="{E21EF6CB-7436-4974-9287-F6A3139D9AB8}" type="presOf" srcId="{1A3F0204-E5C9-4165-BFA6-DE8EA3D826DF}" destId="{1C3FCA1E-3D55-41C9-9271-81C876C841CC}" srcOrd="0" destOrd="0" presId="urn:microsoft.com/office/officeart/2005/8/layout/radial6"/>
    <dgm:cxn modelId="{37365156-DDB1-4F86-AA13-5498A0BDA502}" type="presOf" srcId="{18EE977D-CBDE-4B0F-AE2B-8D01112ADD73}" destId="{530F18D0-EA6F-4DD6-8605-27AE69847271}" srcOrd="0" destOrd="0" presId="urn:microsoft.com/office/officeart/2005/8/layout/radial6"/>
    <dgm:cxn modelId="{E2CF14F8-9001-4F5F-8636-0D8DFB476602}" type="presOf" srcId="{414A1B5F-1CCA-4765-8CB1-9DF1AF8C68F5}" destId="{EA7EF491-00DA-4E36-96F1-32BCA03739D5}" srcOrd="0" destOrd="0" presId="urn:microsoft.com/office/officeart/2005/8/layout/radial6"/>
    <dgm:cxn modelId="{52B7CFD4-DC80-49CD-9FC7-42C6AA7996BB}" srcId="{414A1B5F-1CCA-4765-8CB1-9DF1AF8C68F5}" destId="{1A3F0204-E5C9-4165-BFA6-DE8EA3D826DF}" srcOrd="3" destOrd="0" parTransId="{2FE86F98-E629-4A7F-8438-65B574E354DF}" sibTransId="{8A95B639-02A0-4A98-A91C-90E06A0DA455}"/>
    <dgm:cxn modelId="{DA4F4618-A487-4BAE-B0C7-819FA0EC7D0E}" type="presOf" srcId="{8A95B639-02A0-4A98-A91C-90E06A0DA455}" destId="{A27638A7-DB59-41CE-B1EE-93EA2A49B523}" srcOrd="0" destOrd="0" presId="urn:microsoft.com/office/officeart/2005/8/layout/radial6"/>
    <dgm:cxn modelId="{4F361C84-47E3-417E-8D2C-2F840F09D39F}" type="presOf" srcId="{637B2D76-30BB-49B5-99D6-DB32B47BC846}" destId="{7057AE43-3336-4777-B9B8-998BDF028DEA}" srcOrd="0" destOrd="0" presId="urn:microsoft.com/office/officeart/2005/8/layout/radial6"/>
    <dgm:cxn modelId="{AA19546B-42CB-47BE-AB4E-32929CE16EFA}" type="presOf" srcId="{0D5342E4-EC8D-4B2D-8A03-309D3F96D121}" destId="{FA8F06D9-E839-4743-BD4A-A43143388407}" srcOrd="0" destOrd="0" presId="urn:microsoft.com/office/officeart/2005/8/layout/radial6"/>
    <dgm:cxn modelId="{671214A2-A560-4765-9FAD-D46182703AF8}" srcId="{BB1570F1-FC79-489F-8BA0-893A17C1480C}" destId="{414A1B5F-1CCA-4765-8CB1-9DF1AF8C68F5}" srcOrd="0" destOrd="0" parTransId="{CFA571A0-1DF8-41C6-99CF-E38AE72EE8F4}" sibTransId="{EF1E3A0F-1400-4F13-9A85-39B54C09685D}"/>
    <dgm:cxn modelId="{C8A83DFD-730A-4C66-9C0D-98181304BC1A}" srcId="{414A1B5F-1CCA-4765-8CB1-9DF1AF8C68F5}" destId="{C59D08FE-686F-4349-9598-6E6728A8B485}" srcOrd="0" destOrd="0" parTransId="{7C96B8B6-938B-4AE5-A730-58C438601F28}" sibTransId="{18EE977D-CBDE-4B0F-AE2B-8D01112ADD73}"/>
    <dgm:cxn modelId="{65004C54-C0AD-43A7-BB3D-86FB41167658}" type="presOf" srcId="{432BCC3C-FD53-4FB5-8D8A-3B5A824A27A8}" destId="{E45906BC-3D35-4029-974D-0E385C9AB9C8}" srcOrd="0" destOrd="0" presId="urn:microsoft.com/office/officeart/2005/8/layout/radial6"/>
    <dgm:cxn modelId="{75C84B91-1E6D-48B1-9F6B-7D2EEE2E0B11}" type="presOf" srcId="{BB1570F1-FC79-489F-8BA0-893A17C1480C}" destId="{F5837A19-21EE-4A70-95E5-724783B40F38}" srcOrd="0" destOrd="0" presId="urn:microsoft.com/office/officeart/2005/8/layout/radial6"/>
    <dgm:cxn modelId="{9D725A46-FDFE-4798-AB21-B5DD032F2E32}" type="presOf" srcId="{C59D08FE-686F-4349-9598-6E6728A8B485}" destId="{7172F3ED-5A30-4E29-AEAE-644018E1A5E1}" srcOrd="0" destOrd="0" presId="urn:microsoft.com/office/officeart/2005/8/layout/radial6"/>
    <dgm:cxn modelId="{A7EB38C9-BC32-4ACA-9A15-27957AB060C2}" srcId="{414A1B5F-1CCA-4765-8CB1-9DF1AF8C68F5}" destId="{637B2D76-30BB-49B5-99D6-DB32B47BC846}" srcOrd="1" destOrd="0" parTransId="{A7372FBF-EAAF-4E46-9211-50409E060135}" sibTransId="{0D5342E4-EC8D-4B2D-8A03-309D3F96D121}"/>
    <dgm:cxn modelId="{F605E82A-ADB5-4012-94EB-61D31396030E}" srcId="{414A1B5F-1CCA-4765-8CB1-9DF1AF8C68F5}" destId="{A1874364-E736-41B9-8E06-4D69A69E0ED3}" srcOrd="2" destOrd="0" parTransId="{8DB133DA-73CF-4C86-8E38-8D0C56AAD98A}" sibTransId="{432BCC3C-FD53-4FB5-8D8A-3B5A824A27A8}"/>
    <dgm:cxn modelId="{3F8AEEFD-15FC-4F41-BDD6-7A6133AF628A}" type="presOf" srcId="{A1874364-E736-41B9-8E06-4D69A69E0ED3}" destId="{7971C6FF-6E00-4C7D-8926-3F5007DE3124}" srcOrd="0" destOrd="0" presId="urn:microsoft.com/office/officeart/2005/8/layout/radial6"/>
    <dgm:cxn modelId="{97BE490B-1047-4F83-8F69-20492C1DBE51}" type="presParOf" srcId="{F5837A19-21EE-4A70-95E5-724783B40F38}" destId="{EA7EF491-00DA-4E36-96F1-32BCA03739D5}" srcOrd="0" destOrd="0" presId="urn:microsoft.com/office/officeart/2005/8/layout/radial6"/>
    <dgm:cxn modelId="{8F3548F0-CD6B-41E1-92AF-BF28E4BCD9A2}" type="presParOf" srcId="{F5837A19-21EE-4A70-95E5-724783B40F38}" destId="{7172F3ED-5A30-4E29-AEAE-644018E1A5E1}" srcOrd="1" destOrd="0" presId="urn:microsoft.com/office/officeart/2005/8/layout/radial6"/>
    <dgm:cxn modelId="{F31D426A-7C76-4039-9284-648279A58450}" type="presParOf" srcId="{F5837A19-21EE-4A70-95E5-724783B40F38}" destId="{886C36C8-BA7F-4776-BD9C-F0B36D2D4767}" srcOrd="2" destOrd="0" presId="urn:microsoft.com/office/officeart/2005/8/layout/radial6"/>
    <dgm:cxn modelId="{47791740-10EA-4C60-BC38-66B39C11A386}" type="presParOf" srcId="{F5837A19-21EE-4A70-95E5-724783B40F38}" destId="{530F18D0-EA6F-4DD6-8605-27AE69847271}" srcOrd="3" destOrd="0" presId="urn:microsoft.com/office/officeart/2005/8/layout/radial6"/>
    <dgm:cxn modelId="{9457C7C6-73C3-48F4-BA86-ED0C5841DC4A}" type="presParOf" srcId="{F5837A19-21EE-4A70-95E5-724783B40F38}" destId="{7057AE43-3336-4777-B9B8-998BDF028DEA}" srcOrd="4" destOrd="0" presId="urn:microsoft.com/office/officeart/2005/8/layout/radial6"/>
    <dgm:cxn modelId="{3C726E3D-3BE5-45FA-8547-086D54D941F8}" type="presParOf" srcId="{F5837A19-21EE-4A70-95E5-724783B40F38}" destId="{F891FA05-493D-409C-A343-059718298CF3}" srcOrd="5" destOrd="0" presId="urn:microsoft.com/office/officeart/2005/8/layout/radial6"/>
    <dgm:cxn modelId="{363C69EC-BDD5-484E-B3CC-BB0F8C40165E}" type="presParOf" srcId="{F5837A19-21EE-4A70-95E5-724783B40F38}" destId="{FA8F06D9-E839-4743-BD4A-A43143388407}" srcOrd="6" destOrd="0" presId="urn:microsoft.com/office/officeart/2005/8/layout/radial6"/>
    <dgm:cxn modelId="{7ECC977A-1945-4A01-BFE0-10571323220A}" type="presParOf" srcId="{F5837A19-21EE-4A70-95E5-724783B40F38}" destId="{7971C6FF-6E00-4C7D-8926-3F5007DE3124}" srcOrd="7" destOrd="0" presId="urn:microsoft.com/office/officeart/2005/8/layout/radial6"/>
    <dgm:cxn modelId="{F808D6B5-4198-4BD0-9EB2-E23D7FE87452}" type="presParOf" srcId="{F5837A19-21EE-4A70-95E5-724783B40F38}" destId="{CE2C855A-A292-4D51-98E5-4633AB8C4B82}" srcOrd="8" destOrd="0" presId="urn:microsoft.com/office/officeart/2005/8/layout/radial6"/>
    <dgm:cxn modelId="{16C0C0BF-1FDE-4BFE-AE35-05952F98B766}" type="presParOf" srcId="{F5837A19-21EE-4A70-95E5-724783B40F38}" destId="{E45906BC-3D35-4029-974D-0E385C9AB9C8}" srcOrd="9" destOrd="0" presId="urn:microsoft.com/office/officeart/2005/8/layout/radial6"/>
    <dgm:cxn modelId="{E8160451-9387-4B04-804F-92B83254A223}" type="presParOf" srcId="{F5837A19-21EE-4A70-95E5-724783B40F38}" destId="{1C3FCA1E-3D55-41C9-9271-81C876C841CC}" srcOrd="10" destOrd="0" presId="urn:microsoft.com/office/officeart/2005/8/layout/radial6"/>
    <dgm:cxn modelId="{5069BC05-353F-4BC4-91E6-2132B89368B6}" type="presParOf" srcId="{F5837A19-21EE-4A70-95E5-724783B40F38}" destId="{51EB0198-A7E1-4619-ABCB-F1839577E5B1}" srcOrd="11" destOrd="0" presId="urn:microsoft.com/office/officeart/2005/8/layout/radial6"/>
    <dgm:cxn modelId="{290691E4-F308-46A8-A681-2F367F36A322}" type="presParOf" srcId="{F5837A19-21EE-4A70-95E5-724783B40F38}" destId="{A27638A7-DB59-41CE-B1EE-93EA2A49B523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36DD45-0156-41A0-896C-E31561A58E8D}">
      <dsp:nvSpPr>
        <dsp:cNvPr id="0" name=""/>
        <dsp:cNvSpPr/>
      </dsp:nvSpPr>
      <dsp:spPr>
        <a:xfrm>
          <a:off x="3344203" y="0"/>
          <a:ext cx="2304623" cy="2304974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7D74C9-5A99-410D-B58F-B155187A2E6D}">
      <dsp:nvSpPr>
        <dsp:cNvPr id="0" name=""/>
        <dsp:cNvSpPr/>
      </dsp:nvSpPr>
      <dsp:spPr>
        <a:xfrm>
          <a:off x="3853600" y="832165"/>
          <a:ext cx="1280634" cy="64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The Plan</a:t>
          </a:r>
          <a:endParaRPr lang="en-IE" sz="1400" kern="1200" dirty="0"/>
        </a:p>
      </dsp:txBody>
      <dsp:txXfrm>
        <a:off x="3853600" y="832165"/>
        <a:ext cx="1280634" cy="640164"/>
      </dsp:txXfrm>
    </dsp:sp>
    <dsp:sp modelId="{A3C5DF88-5173-46F8-AF33-6D8612BCD1C8}">
      <dsp:nvSpPr>
        <dsp:cNvPr id="0" name=""/>
        <dsp:cNvSpPr/>
      </dsp:nvSpPr>
      <dsp:spPr>
        <a:xfrm>
          <a:off x="2704102" y="1324378"/>
          <a:ext cx="2304623" cy="2304974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B9C13D-F75E-4C9A-8593-0531F095F5DA}">
      <dsp:nvSpPr>
        <dsp:cNvPr id="0" name=""/>
        <dsp:cNvSpPr/>
      </dsp:nvSpPr>
      <dsp:spPr>
        <a:xfrm>
          <a:off x="3216096" y="2164204"/>
          <a:ext cx="1280634" cy="64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The Programmes</a:t>
          </a:r>
          <a:endParaRPr lang="en-IE" sz="1400" kern="1200" dirty="0"/>
        </a:p>
      </dsp:txBody>
      <dsp:txXfrm>
        <a:off x="3216096" y="2164204"/>
        <a:ext cx="1280634" cy="640164"/>
      </dsp:txXfrm>
    </dsp:sp>
    <dsp:sp modelId="{4468C06B-1FEF-4980-81EC-77D246E35583}">
      <dsp:nvSpPr>
        <dsp:cNvPr id="0" name=""/>
        <dsp:cNvSpPr/>
      </dsp:nvSpPr>
      <dsp:spPr>
        <a:xfrm>
          <a:off x="3508231" y="2807241"/>
          <a:ext cx="1980028" cy="198082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89B297-5ED6-4042-BEBA-C43F6E6E887B}">
      <dsp:nvSpPr>
        <dsp:cNvPr id="0" name=""/>
        <dsp:cNvSpPr/>
      </dsp:nvSpPr>
      <dsp:spPr>
        <a:xfrm>
          <a:off x="3856630" y="3498159"/>
          <a:ext cx="1280634" cy="6401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400" kern="1200" dirty="0" smtClean="0"/>
            <a:t>Coordination</a:t>
          </a:r>
          <a:endParaRPr lang="en-IE" sz="1400" kern="1200" dirty="0"/>
        </a:p>
      </dsp:txBody>
      <dsp:txXfrm>
        <a:off x="3856630" y="3498159"/>
        <a:ext cx="1280634" cy="64016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2B4E0-F6B0-4172-8DCD-C8FD2AE99349}">
      <dsp:nvSpPr>
        <dsp:cNvPr id="0" name=""/>
        <dsp:cNvSpPr/>
      </dsp:nvSpPr>
      <dsp:spPr>
        <a:xfrm>
          <a:off x="5301140" y="3420081"/>
          <a:ext cx="3051788" cy="123988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State Agencies</a:t>
          </a:r>
          <a:endParaRPr lang="en-I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48064" y="3601659"/>
        <a:ext cx="2157940" cy="876733"/>
      </dsp:txXfrm>
    </dsp:sp>
    <dsp:sp modelId="{63032833-5B97-4538-8261-55F6B2C744AF}">
      <dsp:nvSpPr>
        <dsp:cNvPr id="0" name=""/>
        <dsp:cNvSpPr/>
      </dsp:nvSpPr>
      <dsp:spPr>
        <a:xfrm>
          <a:off x="-59488" y="0"/>
          <a:ext cx="2388924" cy="1685639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Public Participation Network</a:t>
          </a:r>
        </a:p>
      </dsp:txBody>
      <dsp:txXfrm>
        <a:off x="290362" y="246856"/>
        <a:ext cx="1689224" cy="1191927"/>
      </dsp:txXfrm>
    </dsp:sp>
    <dsp:sp modelId="{454582BF-E2F1-478A-AC3C-F10DC4BB90B8}">
      <dsp:nvSpPr>
        <dsp:cNvPr id="0" name=""/>
        <dsp:cNvSpPr/>
      </dsp:nvSpPr>
      <dsp:spPr>
        <a:xfrm rot="21600000">
          <a:off x="25624" y="1906424"/>
          <a:ext cx="2526992" cy="150026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 Development Bodies</a:t>
          </a:r>
          <a:endParaRPr lang="en-I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1600000">
        <a:off x="395693" y="2126133"/>
        <a:ext cx="1786854" cy="1060847"/>
      </dsp:txXfrm>
    </dsp:sp>
    <dsp:sp modelId="{93ADAAA8-515E-40E8-B00A-830CDF647FC2}">
      <dsp:nvSpPr>
        <dsp:cNvPr id="0" name=""/>
        <dsp:cNvSpPr/>
      </dsp:nvSpPr>
      <dsp:spPr>
        <a:xfrm>
          <a:off x="2977942" y="2993738"/>
          <a:ext cx="2031670" cy="179430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Local Authority Officials</a:t>
          </a:r>
          <a:endParaRPr lang="en-I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275473" y="3256508"/>
        <a:ext cx="1436608" cy="1268765"/>
      </dsp:txXfrm>
    </dsp:sp>
    <dsp:sp modelId="{A082EDEB-EC15-41E9-AA96-D835F324E573}">
      <dsp:nvSpPr>
        <dsp:cNvPr id="0" name=""/>
        <dsp:cNvSpPr/>
      </dsp:nvSpPr>
      <dsp:spPr>
        <a:xfrm rot="21600000">
          <a:off x="5575250" y="0"/>
          <a:ext cx="2777678" cy="1500265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Community/ Business Interests</a:t>
          </a:r>
          <a:endParaRPr lang="en-I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1600000">
        <a:off x="5982032" y="219709"/>
        <a:ext cx="1964114" cy="1060847"/>
      </dsp:txXfrm>
    </dsp:sp>
    <dsp:sp modelId="{8BB70976-7915-4D61-9122-95CBC689C2FE}">
      <dsp:nvSpPr>
        <dsp:cNvPr id="0" name=""/>
        <dsp:cNvSpPr/>
      </dsp:nvSpPr>
      <dsp:spPr>
        <a:xfrm>
          <a:off x="5633414" y="1752094"/>
          <a:ext cx="2719514" cy="1377225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glow rad="139700">
            <a:schemeClr val="accent1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Elected members</a:t>
          </a:r>
          <a:endParaRPr lang="en-I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31678" y="1953784"/>
        <a:ext cx="1922986" cy="973845"/>
      </dsp:txXfrm>
    </dsp:sp>
    <dsp:sp modelId="{055013B5-FE85-489A-89BD-9B6E71A1FCF6}">
      <dsp:nvSpPr>
        <dsp:cNvPr id="0" name=""/>
        <dsp:cNvSpPr/>
      </dsp:nvSpPr>
      <dsp:spPr>
        <a:xfrm rot="21600000">
          <a:off x="0" y="3561816"/>
          <a:ext cx="2464874" cy="1226247"/>
        </a:xfrm>
        <a:prstGeom prst="ellipse">
          <a:avLst/>
        </a:prstGeom>
        <a:solidFill>
          <a:schemeClr val="accent3">
            <a:lumMod val="5000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20320" rIns="6096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Chief Officer</a:t>
          </a:r>
          <a:endParaRPr lang="en-IE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21600000">
        <a:off x="360972" y="3741396"/>
        <a:ext cx="1742930" cy="867087"/>
      </dsp:txXfrm>
    </dsp:sp>
    <dsp:sp modelId="{B9E98E7D-76BA-454D-BF48-9895D5BDBA60}">
      <dsp:nvSpPr>
        <dsp:cNvPr id="0" name=""/>
        <dsp:cNvSpPr/>
      </dsp:nvSpPr>
      <dsp:spPr>
        <a:xfrm>
          <a:off x="2214262" y="0"/>
          <a:ext cx="3637429" cy="3120210"/>
        </a:xfrm>
        <a:prstGeom prst="ellipse">
          <a:avLst/>
        </a:prstGeom>
        <a:solidFill>
          <a:schemeClr val="accent1">
            <a:lumMod val="75000"/>
          </a:schemeClr>
        </a:solidFill>
        <a:ln>
          <a:noFill/>
        </a:ln>
        <a:effectLst>
          <a:glow rad="139700">
            <a:schemeClr val="accent3">
              <a:satMod val="175000"/>
              <a:alpha val="4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34290" rIns="102870" bIns="3429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Individuals &amp; Communities </a:t>
          </a:r>
        </a:p>
      </dsp:txBody>
      <dsp:txXfrm>
        <a:off x="2746951" y="456944"/>
        <a:ext cx="2572051" cy="22063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52610-EE28-4718-8D13-BCE86B3DA44D}">
      <dsp:nvSpPr>
        <dsp:cNvPr id="0" name=""/>
        <dsp:cNvSpPr/>
      </dsp:nvSpPr>
      <dsp:spPr>
        <a:xfrm>
          <a:off x="2610" y="34560"/>
          <a:ext cx="2545033" cy="746842"/>
        </a:xfrm>
        <a:prstGeom prst="rect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b="1" kern="1200" dirty="0" smtClean="0"/>
            <a:t>Community Representation</a:t>
          </a:r>
          <a:endParaRPr lang="en-IE" sz="2100" b="1" kern="1200" dirty="0"/>
        </a:p>
      </dsp:txBody>
      <dsp:txXfrm>
        <a:off x="2610" y="34560"/>
        <a:ext cx="2545033" cy="746842"/>
      </dsp:txXfrm>
    </dsp:sp>
    <dsp:sp modelId="{B6BDD135-8C28-491F-83D0-0C6A031C99A7}">
      <dsp:nvSpPr>
        <dsp:cNvPr id="0" name=""/>
        <dsp:cNvSpPr/>
      </dsp:nvSpPr>
      <dsp:spPr>
        <a:xfrm>
          <a:off x="2610" y="781402"/>
          <a:ext cx="2545033" cy="3972100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100" kern="1200" dirty="0" smtClean="0"/>
            <a:t>Unique Position</a:t>
          </a:r>
          <a:endParaRPr lang="en-I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100" kern="1200" dirty="0" smtClean="0"/>
            <a:t>Different Perspective </a:t>
          </a:r>
          <a:endParaRPr lang="en-I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100" kern="1200" dirty="0" smtClean="0"/>
            <a:t>Represent Their Communities</a:t>
          </a:r>
          <a:endParaRPr lang="en-IE" sz="2100" kern="1200" dirty="0"/>
        </a:p>
      </dsp:txBody>
      <dsp:txXfrm>
        <a:off x="2610" y="781402"/>
        <a:ext cx="2545033" cy="3972100"/>
      </dsp:txXfrm>
    </dsp:sp>
    <dsp:sp modelId="{6B21F8BE-AE09-4EAF-B322-B940B2C3DF89}">
      <dsp:nvSpPr>
        <dsp:cNvPr id="0" name=""/>
        <dsp:cNvSpPr/>
      </dsp:nvSpPr>
      <dsp:spPr>
        <a:xfrm>
          <a:off x="2903947" y="34560"/>
          <a:ext cx="2545033" cy="746842"/>
        </a:xfrm>
        <a:prstGeom prst="rect">
          <a:avLst/>
        </a:prstGeom>
        <a:solidFill>
          <a:schemeClr val="accent3">
            <a:shade val="50000"/>
            <a:hueOff val="38304"/>
            <a:satOff val="12195"/>
            <a:lumOff val="21860"/>
            <a:alphaOff val="0"/>
          </a:schemeClr>
        </a:solidFill>
        <a:ln w="38100" cap="flat" cmpd="sng" algn="ctr">
          <a:solidFill>
            <a:schemeClr val="accent3">
              <a:shade val="50000"/>
              <a:hueOff val="38304"/>
              <a:satOff val="12195"/>
              <a:lumOff val="2186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b="1" kern="1200" dirty="0" smtClean="0"/>
            <a:t>Provide Local Input</a:t>
          </a:r>
          <a:endParaRPr lang="en-IE" sz="2100" b="1" kern="1200" dirty="0"/>
        </a:p>
      </dsp:txBody>
      <dsp:txXfrm>
        <a:off x="2903947" y="34560"/>
        <a:ext cx="2545033" cy="746842"/>
      </dsp:txXfrm>
    </dsp:sp>
    <dsp:sp modelId="{E2D61639-672C-4603-9E2A-099562441BF1}">
      <dsp:nvSpPr>
        <dsp:cNvPr id="0" name=""/>
        <dsp:cNvSpPr/>
      </dsp:nvSpPr>
      <dsp:spPr>
        <a:xfrm>
          <a:off x="2903947" y="781402"/>
          <a:ext cx="2545033" cy="3972100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100" kern="1200" dirty="0" smtClean="0"/>
            <a:t>Link  Between Communities &amp; </a:t>
          </a:r>
          <a:r>
            <a:rPr lang="en-IE" sz="2100" kern="1200" dirty="0" err="1" smtClean="0"/>
            <a:t>LCDC</a:t>
          </a: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100" kern="1200" dirty="0" smtClean="0"/>
            <a:t>Champion the LCDC in Community</a:t>
          </a: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100" kern="1200" dirty="0" smtClean="0"/>
            <a:t>Secure support for the LCDC and its work</a:t>
          </a:r>
          <a:endParaRPr lang="en-IE" sz="2100" kern="1200" dirty="0"/>
        </a:p>
      </dsp:txBody>
      <dsp:txXfrm>
        <a:off x="2903947" y="781402"/>
        <a:ext cx="2545033" cy="3972100"/>
      </dsp:txXfrm>
    </dsp:sp>
    <dsp:sp modelId="{C385F561-6377-46FD-950F-949401433D1D}">
      <dsp:nvSpPr>
        <dsp:cNvPr id="0" name=""/>
        <dsp:cNvSpPr/>
      </dsp:nvSpPr>
      <dsp:spPr>
        <a:xfrm>
          <a:off x="5805285" y="34560"/>
          <a:ext cx="2545033" cy="746842"/>
        </a:xfrm>
        <a:prstGeom prst="rect">
          <a:avLst/>
        </a:prstGeom>
        <a:solidFill>
          <a:schemeClr val="accent3">
            <a:shade val="50000"/>
            <a:hueOff val="38304"/>
            <a:satOff val="12195"/>
            <a:lumOff val="21860"/>
            <a:alphaOff val="0"/>
          </a:schemeClr>
        </a:solidFill>
        <a:ln w="38100" cap="flat" cmpd="sng" algn="ctr">
          <a:solidFill>
            <a:schemeClr val="accent3">
              <a:shade val="50000"/>
              <a:hueOff val="38304"/>
              <a:satOff val="12195"/>
              <a:lumOff val="2186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100" b="1" kern="1200" dirty="0" smtClean="0"/>
            <a:t>Key Partners </a:t>
          </a:r>
          <a:endParaRPr lang="en-IE" sz="2100" b="1" kern="1200" dirty="0"/>
        </a:p>
      </dsp:txBody>
      <dsp:txXfrm>
        <a:off x="5805285" y="34560"/>
        <a:ext cx="2545033" cy="746842"/>
      </dsp:txXfrm>
    </dsp:sp>
    <dsp:sp modelId="{19EE554E-FFC4-4851-80A4-799B139155EE}">
      <dsp:nvSpPr>
        <dsp:cNvPr id="0" name=""/>
        <dsp:cNvSpPr/>
      </dsp:nvSpPr>
      <dsp:spPr>
        <a:xfrm>
          <a:off x="5805285" y="781402"/>
          <a:ext cx="2545033" cy="3972100"/>
        </a:xfrm>
        <a:prstGeom prst="rect">
          <a:avLst/>
        </a:prstGeom>
        <a:solidFill>
          <a:schemeClr val="accent3">
            <a:alpha val="90000"/>
            <a:tint val="55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alpha val="90000"/>
              <a:tint val="55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100" kern="1200" dirty="0" smtClean="0"/>
            <a:t>Provide Expertise</a:t>
          </a: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100" kern="1200" dirty="0" smtClean="0"/>
            <a:t>Share Experience</a:t>
          </a: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2100" kern="1200" dirty="0"/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2100" kern="1200" dirty="0" smtClean="0"/>
            <a:t>Collaborate on Projects</a:t>
          </a:r>
          <a:endParaRPr lang="en-IE" sz="2100" kern="1200" dirty="0"/>
        </a:p>
      </dsp:txBody>
      <dsp:txXfrm>
        <a:off x="5805285" y="781402"/>
        <a:ext cx="2545033" cy="397210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7D942-69E1-4EA5-8E28-721A8DDA8C64}">
      <dsp:nvSpPr>
        <dsp:cNvPr id="0" name=""/>
        <dsp:cNvSpPr/>
      </dsp:nvSpPr>
      <dsp:spPr>
        <a:xfrm>
          <a:off x="2898" y="1543"/>
          <a:ext cx="8060289" cy="187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6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shade val="6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shade val="6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6500" kern="1200" dirty="0" smtClean="0"/>
            <a:t>A New Approach</a:t>
          </a:r>
        </a:p>
      </dsp:txBody>
      <dsp:txXfrm>
        <a:off x="57725" y="56370"/>
        <a:ext cx="7950635" cy="1762272"/>
      </dsp:txXfrm>
    </dsp:sp>
    <dsp:sp modelId="{655316C8-EA1C-4E30-B5DD-51A964E5B9EA}">
      <dsp:nvSpPr>
        <dsp:cNvPr id="0" name=""/>
        <dsp:cNvSpPr/>
      </dsp:nvSpPr>
      <dsp:spPr>
        <a:xfrm>
          <a:off x="2898" y="2086969"/>
          <a:ext cx="2544283" cy="187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Local Government</a:t>
          </a:r>
        </a:p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Reform Act 2014</a:t>
          </a:r>
          <a:endParaRPr lang="en-IE" sz="2600" kern="1200" dirty="0"/>
        </a:p>
      </dsp:txBody>
      <dsp:txXfrm>
        <a:off x="57725" y="2141796"/>
        <a:ext cx="2434629" cy="1762272"/>
      </dsp:txXfrm>
    </dsp:sp>
    <dsp:sp modelId="{B3903268-D84B-4843-A365-EF789E0508D1}">
      <dsp:nvSpPr>
        <dsp:cNvPr id="0" name=""/>
        <dsp:cNvSpPr/>
      </dsp:nvSpPr>
      <dsp:spPr>
        <a:xfrm>
          <a:off x="2760901" y="2086969"/>
          <a:ext cx="2544283" cy="187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Local Community Development Committees</a:t>
          </a:r>
          <a:endParaRPr lang="en-IE" sz="2600" kern="1200" dirty="0"/>
        </a:p>
      </dsp:txBody>
      <dsp:txXfrm>
        <a:off x="2815728" y="2141796"/>
        <a:ext cx="2434629" cy="1762272"/>
      </dsp:txXfrm>
    </dsp:sp>
    <dsp:sp modelId="{2C0DEDB4-E505-4CB5-A3A9-A19A4EFC06ED}">
      <dsp:nvSpPr>
        <dsp:cNvPr id="0" name=""/>
        <dsp:cNvSpPr/>
      </dsp:nvSpPr>
      <dsp:spPr>
        <a:xfrm>
          <a:off x="5518904" y="2086969"/>
          <a:ext cx="2544283" cy="18719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accent3">
                <a:shade val="80000"/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600" kern="1200" dirty="0" smtClean="0"/>
            <a:t>Local Economic &amp; Community Plans</a:t>
          </a:r>
          <a:endParaRPr lang="en-IE" sz="2600" kern="1200" dirty="0"/>
        </a:p>
      </dsp:txBody>
      <dsp:txXfrm>
        <a:off x="5573731" y="2141796"/>
        <a:ext cx="2434629" cy="176227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B52610-EE28-4718-8D13-BCE86B3DA44D}">
      <dsp:nvSpPr>
        <dsp:cNvPr id="0" name=""/>
        <dsp:cNvSpPr/>
      </dsp:nvSpPr>
      <dsp:spPr>
        <a:xfrm>
          <a:off x="0" y="413019"/>
          <a:ext cx="2545033" cy="1018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Guide and Support</a:t>
          </a:r>
          <a:endParaRPr lang="en-IE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413019"/>
        <a:ext cx="2545033" cy="1018013"/>
      </dsp:txXfrm>
    </dsp:sp>
    <dsp:sp modelId="{B6BDD135-8C28-491F-83D0-0C6A031C99A7}">
      <dsp:nvSpPr>
        <dsp:cNvPr id="0" name=""/>
        <dsp:cNvSpPr/>
      </dsp:nvSpPr>
      <dsp:spPr>
        <a:xfrm>
          <a:off x="0" y="1391435"/>
          <a:ext cx="2545033" cy="294401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Partnership</a:t>
          </a:r>
          <a:endParaRPr lang="en-IE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Provides strategic context </a:t>
          </a:r>
          <a:endParaRPr lang="en-IE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Experience and expertise</a:t>
          </a:r>
          <a:endParaRPr lang="en-IE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1391435"/>
        <a:ext cx="2545033" cy="2944012"/>
      </dsp:txXfrm>
    </dsp:sp>
    <dsp:sp modelId="{6B21F8BE-AE09-4EAF-B322-B940B2C3DF89}">
      <dsp:nvSpPr>
        <dsp:cNvPr id="0" name=""/>
        <dsp:cNvSpPr/>
      </dsp:nvSpPr>
      <dsp:spPr>
        <a:xfrm>
          <a:off x="2903947" y="413019"/>
          <a:ext cx="2545033" cy="1018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Coordinate</a:t>
          </a:r>
          <a:endParaRPr lang="en-IE" sz="2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3947" y="413019"/>
        <a:ext cx="2545033" cy="1018013"/>
      </dsp:txXfrm>
    </dsp:sp>
    <dsp:sp modelId="{E2D61639-672C-4603-9E2A-099562441BF1}">
      <dsp:nvSpPr>
        <dsp:cNvPr id="0" name=""/>
        <dsp:cNvSpPr/>
      </dsp:nvSpPr>
      <dsp:spPr>
        <a:xfrm>
          <a:off x="2903947" y="1431032"/>
          <a:ext cx="2545033" cy="294401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 relationships locally</a:t>
          </a:r>
          <a:endParaRPr lang="en-IE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355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Overcome obstacles</a:t>
          </a:r>
          <a:endParaRPr lang="en-IE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355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Link to the Council Chamber</a:t>
          </a:r>
          <a:endParaRPr lang="en-IE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355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03947" y="1431032"/>
        <a:ext cx="2545033" cy="2944012"/>
      </dsp:txXfrm>
    </dsp:sp>
    <dsp:sp modelId="{C385F561-6377-46FD-950F-949401433D1D}">
      <dsp:nvSpPr>
        <dsp:cNvPr id="0" name=""/>
        <dsp:cNvSpPr/>
      </dsp:nvSpPr>
      <dsp:spPr>
        <a:xfrm>
          <a:off x="5805285" y="413019"/>
          <a:ext cx="2545033" cy="101801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Proactive</a:t>
          </a:r>
        </a:p>
      </dsp:txBody>
      <dsp:txXfrm>
        <a:off x="5805285" y="413019"/>
        <a:ext cx="2545033" cy="1018013"/>
      </dsp:txXfrm>
    </dsp:sp>
    <dsp:sp modelId="{19EE554E-FFC4-4851-80A4-799B139155EE}">
      <dsp:nvSpPr>
        <dsp:cNvPr id="0" name=""/>
        <dsp:cNvSpPr/>
      </dsp:nvSpPr>
      <dsp:spPr>
        <a:xfrm>
          <a:off x="5805285" y="1431032"/>
          <a:ext cx="2545033" cy="2944012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2672" tIns="42672" rIns="56896" bIns="64008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Identify opportunities</a:t>
          </a:r>
          <a:endParaRPr lang="en-IE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57150" lvl="1" indent="-57150" algn="l" defTabSz="3556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800100" rtl="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8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Develop capacity of LCDC</a:t>
          </a:r>
          <a:endParaRPr lang="en-IE" sz="18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05285" y="1431032"/>
        <a:ext cx="2545033" cy="294401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421D4B-6285-4E8F-83A4-E2851C73BC45}">
      <dsp:nvSpPr>
        <dsp:cNvPr id="0" name=""/>
        <dsp:cNvSpPr/>
      </dsp:nvSpPr>
      <dsp:spPr>
        <a:xfrm rot="5400000">
          <a:off x="-317450" y="317912"/>
          <a:ext cx="2116335" cy="1481435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70000"/>
                <a:satMod val="180000"/>
              </a:schemeClr>
            </a:gs>
            <a:gs pos="62000">
              <a:schemeClr val="accent2">
                <a:hueOff val="0"/>
                <a:satOff val="0"/>
                <a:lumOff val="0"/>
                <a:alphaOff val="0"/>
                <a:tint val="30000"/>
                <a:satMod val="18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300" b="1" kern="1200" dirty="0" err="1" smtClean="0"/>
            <a:t>IDG</a:t>
          </a:r>
          <a:endParaRPr lang="en-IE" sz="4300" b="1" kern="1200" dirty="0"/>
        </a:p>
      </dsp:txBody>
      <dsp:txXfrm rot="-5400000">
        <a:off x="1" y="741180"/>
        <a:ext cx="1481435" cy="634900"/>
      </dsp:txXfrm>
    </dsp:sp>
    <dsp:sp modelId="{933592FF-1BCC-464E-9EB0-627CC593BF16}">
      <dsp:nvSpPr>
        <dsp:cNvPr id="0" name=""/>
        <dsp:cNvSpPr/>
      </dsp:nvSpPr>
      <dsp:spPr>
        <a:xfrm rot="5400000">
          <a:off x="4305027" y="-2823129"/>
          <a:ext cx="1375618" cy="7022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Driving and Supporting </a:t>
          </a: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Looking at new areas for </a:t>
          </a:r>
          <a:r>
            <a:rPr lang="en-IE" sz="1500" b="1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LCDC</a:t>
          </a: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Synergies </a:t>
          </a: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81435" y="67615"/>
        <a:ext cx="6955650" cy="1241314"/>
      </dsp:txXfrm>
    </dsp:sp>
    <dsp:sp modelId="{568081CE-4330-4723-ABE5-FEBA3AB0F861}">
      <dsp:nvSpPr>
        <dsp:cNvPr id="0" name=""/>
        <dsp:cNvSpPr/>
      </dsp:nvSpPr>
      <dsp:spPr>
        <a:xfrm rot="5400000">
          <a:off x="-317450" y="2772651"/>
          <a:ext cx="2116335" cy="1481435"/>
        </a:xfrm>
        <a:prstGeom prst="chevron">
          <a:avLst/>
        </a:prstGeom>
        <a:gradFill rotWithShape="0">
          <a:gsLst>
            <a:gs pos="0">
              <a:schemeClr val="accent2">
                <a:hueOff val="4365879"/>
                <a:satOff val="15469"/>
                <a:lumOff val="588"/>
                <a:alphaOff val="0"/>
                <a:tint val="70000"/>
                <a:satMod val="180000"/>
              </a:schemeClr>
            </a:gs>
            <a:gs pos="62000">
              <a:schemeClr val="accent2">
                <a:hueOff val="4365879"/>
                <a:satOff val="15469"/>
                <a:lumOff val="588"/>
                <a:alphaOff val="0"/>
                <a:tint val="30000"/>
                <a:satMod val="180000"/>
              </a:schemeClr>
            </a:gs>
            <a:gs pos="100000">
              <a:schemeClr val="accent2">
                <a:hueOff val="4365879"/>
                <a:satOff val="15469"/>
                <a:lumOff val="588"/>
                <a:alphaOff val="0"/>
                <a:tint val="22000"/>
                <a:satMod val="18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4365879"/>
              <a:satOff val="15469"/>
              <a:lumOff val="588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300" b="1" kern="1200" dirty="0" err="1" smtClean="0"/>
            <a:t>Dept</a:t>
          </a:r>
          <a:r>
            <a:rPr lang="en-IE" sz="4300" kern="1200" dirty="0" smtClean="0"/>
            <a:t> </a:t>
          </a:r>
          <a:endParaRPr lang="en-IE" sz="4300" kern="1200" dirty="0"/>
        </a:p>
      </dsp:txBody>
      <dsp:txXfrm rot="-5400000">
        <a:off x="1" y="3195919"/>
        <a:ext cx="1481435" cy="634900"/>
      </dsp:txXfrm>
    </dsp:sp>
    <dsp:sp modelId="{C38E623C-4AC1-4085-BA97-4F706EB9DE50}">
      <dsp:nvSpPr>
        <dsp:cNvPr id="0" name=""/>
        <dsp:cNvSpPr/>
      </dsp:nvSpPr>
      <dsp:spPr>
        <a:xfrm rot="5400000">
          <a:off x="3718663" y="-368390"/>
          <a:ext cx="2548346" cy="7022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365879"/>
              <a:satOff val="15469"/>
              <a:lumOff val="58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9525" rIns="9525" bIns="952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Technical support to Chief Officers</a:t>
          </a: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Communications</a:t>
          </a: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Branding</a:t>
          </a: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Formal Training Programme</a:t>
          </a: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E" sz="1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Guidance </a:t>
          </a:r>
          <a:endParaRPr lang="en-IE" sz="15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81435" y="1993238"/>
        <a:ext cx="6898402" cy="2299546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779B06-1307-4EA5-9408-D503B235099F}">
      <dsp:nvSpPr>
        <dsp:cNvPr id="0" name=""/>
        <dsp:cNvSpPr/>
      </dsp:nvSpPr>
      <dsp:spPr>
        <a:xfrm rot="16200000">
          <a:off x="891216" y="-891216"/>
          <a:ext cx="2394032" cy="417646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4000" kern="1200" dirty="0" smtClean="0"/>
            <a:t>Innovative Approach</a:t>
          </a:r>
          <a:endParaRPr lang="en-IE" sz="4000" kern="1200" dirty="0"/>
        </a:p>
      </dsp:txBody>
      <dsp:txXfrm rot="5400000">
        <a:off x="0" y="0"/>
        <a:ext cx="4176464" cy="1795524"/>
      </dsp:txXfrm>
    </dsp:sp>
    <dsp:sp modelId="{4B119B1D-9AE9-44ED-949A-B60B77E2A48E}">
      <dsp:nvSpPr>
        <dsp:cNvPr id="0" name=""/>
        <dsp:cNvSpPr/>
      </dsp:nvSpPr>
      <dsp:spPr>
        <a:xfrm>
          <a:off x="4176464" y="0"/>
          <a:ext cx="4176464" cy="239403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/>
            <a:t>More effective use of public funding</a:t>
          </a:r>
          <a:endParaRPr lang="en-IE" sz="3200" kern="1200" dirty="0"/>
        </a:p>
      </dsp:txBody>
      <dsp:txXfrm>
        <a:off x="4176464" y="0"/>
        <a:ext cx="4176464" cy="1795524"/>
      </dsp:txXfrm>
    </dsp:sp>
    <dsp:sp modelId="{AA483D1F-FDAB-4985-B1C3-3F405A92599D}">
      <dsp:nvSpPr>
        <dsp:cNvPr id="0" name=""/>
        <dsp:cNvSpPr/>
      </dsp:nvSpPr>
      <dsp:spPr>
        <a:xfrm rot="10800000">
          <a:off x="0" y="2394032"/>
          <a:ext cx="4176464" cy="239403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/>
            <a:t>Focal Point for Collaboration</a:t>
          </a:r>
          <a:endParaRPr lang="en-IE" sz="3200" kern="1200" dirty="0"/>
        </a:p>
      </dsp:txBody>
      <dsp:txXfrm rot="10800000">
        <a:off x="0" y="2992539"/>
        <a:ext cx="4176464" cy="1795524"/>
      </dsp:txXfrm>
    </dsp:sp>
    <dsp:sp modelId="{7C216884-FB96-48B6-B46A-5E2E83BC3297}">
      <dsp:nvSpPr>
        <dsp:cNvPr id="0" name=""/>
        <dsp:cNvSpPr/>
      </dsp:nvSpPr>
      <dsp:spPr>
        <a:xfrm rot="5400000">
          <a:off x="5067680" y="1502815"/>
          <a:ext cx="2394032" cy="4176464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/>
            <a:t>Leading the Way</a:t>
          </a:r>
          <a:endParaRPr lang="en-IE" sz="3200" kern="1200" dirty="0"/>
        </a:p>
      </dsp:txBody>
      <dsp:txXfrm rot="-5400000">
        <a:off x="4176464" y="2992539"/>
        <a:ext cx="4176464" cy="1795524"/>
      </dsp:txXfrm>
    </dsp:sp>
    <dsp:sp modelId="{047357BA-75CD-4B66-85B9-ABAA0A71C46A}">
      <dsp:nvSpPr>
        <dsp:cNvPr id="0" name=""/>
        <dsp:cNvSpPr/>
      </dsp:nvSpPr>
      <dsp:spPr>
        <a:xfrm>
          <a:off x="2923525" y="1795524"/>
          <a:ext cx="2505878" cy="1197016"/>
        </a:xfrm>
        <a:prstGeom prst="roundRect">
          <a:avLst/>
        </a:prstGeom>
        <a:solidFill>
          <a:schemeClr val="accent3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z="50080"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3200" kern="1200" dirty="0" smtClean="0"/>
            <a:t>Summary</a:t>
          </a:r>
          <a:endParaRPr lang="en-IE" sz="3200" kern="1200" dirty="0"/>
        </a:p>
      </dsp:txBody>
      <dsp:txXfrm>
        <a:off x="2981959" y="1853958"/>
        <a:ext cx="2389010" cy="108014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DF4CC-1B4F-497F-AB41-25DD425D0788}">
      <dsp:nvSpPr>
        <dsp:cNvPr id="0" name=""/>
        <dsp:cNvSpPr/>
      </dsp:nvSpPr>
      <dsp:spPr>
        <a:xfrm>
          <a:off x="5608094" y="1081069"/>
          <a:ext cx="2446349" cy="244680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8376DD2-0608-460F-87DA-9A1CE20A479B}">
      <dsp:nvSpPr>
        <dsp:cNvPr id="0" name=""/>
        <dsp:cNvSpPr/>
      </dsp:nvSpPr>
      <dsp:spPr>
        <a:xfrm>
          <a:off x="5689320" y="1162643"/>
          <a:ext cx="2283896" cy="2283653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Alignment Process</a:t>
          </a:r>
          <a:endParaRPr lang="en-IE" sz="2200" kern="1200" dirty="0"/>
        </a:p>
      </dsp:txBody>
      <dsp:txXfrm>
        <a:off x="6015818" y="1488941"/>
        <a:ext cx="1630899" cy="1631058"/>
      </dsp:txXfrm>
    </dsp:sp>
    <dsp:sp modelId="{3449B4C1-5DB0-43C3-9FD0-6CFC18E9AF41}">
      <dsp:nvSpPr>
        <dsp:cNvPr id="0" name=""/>
        <dsp:cNvSpPr/>
      </dsp:nvSpPr>
      <dsp:spPr>
        <a:xfrm rot="2700000">
          <a:off x="3082667" y="1084027"/>
          <a:ext cx="2440457" cy="24404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A907E5-1636-48D2-8F28-21B59ADAB455}">
      <dsp:nvSpPr>
        <dsp:cNvPr id="0" name=""/>
        <dsp:cNvSpPr/>
      </dsp:nvSpPr>
      <dsp:spPr>
        <a:xfrm>
          <a:off x="3160948" y="1162643"/>
          <a:ext cx="2283896" cy="2283653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Cohesion &amp; Integration</a:t>
          </a:r>
        </a:p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200" kern="1200" dirty="0" smtClean="0"/>
            <a:t>Processes</a:t>
          </a:r>
          <a:endParaRPr lang="en-IE" sz="2200" kern="1200" dirty="0"/>
        </a:p>
      </dsp:txBody>
      <dsp:txXfrm>
        <a:off x="3487446" y="1488941"/>
        <a:ext cx="1630899" cy="1631058"/>
      </dsp:txXfrm>
    </dsp:sp>
    <dsp:sp modelId="{18A9E92B-685B-4CA0-AD67-0F0C042CA512}">
      <dsp:nvSpPr>
        <dsp:cNvPr id="0" name=""/>
        <dsp:cNvSpPr/>
      </dsp:nvSpPr>
      <dsp:spPr>
        <a:xfrm rot="2700000">
          <a:off x="505435" y="1081501"/>
          <a:ext cx="2440457" cy="244045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000000"/>
          </a:lightRig>
        </a:scene3d>
        <a:sp3d prstMaterial="matte">
          <a:bevelT w="63500" h="635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DE364CE-8503-4678-8029-D801E47E6F35}">
      <dsp:nvSpPr>
        <dsp:cNvPr id="0" name=""/>
        <dsp:cNvSpPr/>
      </dsp:nvSpPr>
      <dsp:spPr>
        <a:xfrm>
          <a:off x="632576" y="1162643"/>
          <a:ext cx="2283896" cy="2283653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43137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11225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050" kern="1200" dirty="0" smtClean="0"/>
            <a:t>Independent  local development bodies</a:t>
          </a:r>
          <a:endParaRPr lang="en-IE" sz="2050" kern="1200" dirty="0"/>
        </a:p>
      </dsp:txBody>
      <dsp:txXfrm>
        <a:off x="959074" y="1488941"/>
        <a:ext cx="1630899" cy="16310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2825D-DCC9-4D50-822B-F790B52E9C65}">
      <dsp:nvSpPr>
        <dsp:cNvPr id="0" name=""/>
        <dsp:cNvSpPr/>
      </dsp:nvSpPr>
      <dsp:spPr>
        <a:xfrm>
          <a:off x="5587078" y="935824"/>
          <a:ext cx="2448807" cy="244926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ED6C3CC-D19A-4540-BE2E-B249B99120C0}">
      <dsp:nvSpPr>
        <dsp:cNvPr id="0" name=""/>
        <dsp:cNvSpPr/>
      </dsp:nvSpPr>
      <dsp:spPr>
        <a:xfrm>
          <a:off x="5428336" y="777456"/>
          <a:ext cx="2766291" cy="2765996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Better Targeting of Public Funding</a:t>
          </a:r>
          <a:endParaRPr lang="en-IE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3796" y="1172673"/>
        <a:ext cx="1975371" cy="1975563"/>
      </dsp:txXfrm>
    </dsp:sp>
    <dsp:sp modelId="{8A062929-A24A-47A0-AB15-B459EB363E23}">
      <dsp:nvSpPr>
        <dsp:cNvPr id="0" name=""/>
        <dsp:cNvSpPr/>
      </dsp:nvSpPr>
      <dsp:spPr>
        <a:xfrm rot="2700000">
          <a:off x="3059115" y="938785"/>
          <a:ext cx="2442909" cy="244290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4804E2-57F4-4AEE-88B0-436958EF3ECF}">
      <dsp:nvSpPr>
        <dsp:cNvPr id="0" name=""/>
        <dsp:cNvSpPr/>
      </dsp:nvSpPr>
      <dsp:spPr>
        <a:xfrm>
          <a:off x="2897424" y="777456"/>
          <a:ext cx="2766291" cy="2765996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5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I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Greater Involvement for  Local Authorities</a:t>
          </a:r>
        </a:p>
      </dsp:txBody>
      <dsp:txXfrm>
        <a:off x="3292884" y="1172673"/>
        <a:ext cx="1975371" cy="1975563"/>
      </dsp:txXfrm>
    </dsp:sp>
    <dsp:sp modelId="{F10AAF1F-199F-4CCA-8EDB-3E5B435234F5}">
      <dsp:nvSpPr>
        <dsp:cNvPr id="0" name=""/>
        <dsp:cNvSpPr/>
      </dsp:nvSpPr>
      <dsp:spPr>
        <a:xfrm rot="2700000">
          <a:off x="528202" y="938785"/>
          <a:ext cx="2442909" cy="2442909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8000"/>
                <a:satMod val="150000"/>
              </a:schemeClr>
            </a:gs>
            <a:gs pos="72000">
              <a:schemeClr val="lt1">
                <a:hueOff val="0"/>
                <a:satOff val="0"/>
                <a:lumOff val="0"/>
                <a:alphaOff val="0"/>
                <a:tint val="90000"/>
                <a:satMod val="13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8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621968B-6936-4BB2-9FF1-32B1688F521F}">
      <dsp:nvSpPr>
        <dsp:cNvPr id="0" name=""/>
        <dsp:cNvSpPr/>
      </dsp:nvSpPr>
      <dsp:spPr>
        <a:xfrm>
          <a:off x="252453" y="663250"/>
          <a:ext cx="2994407" cy="2994408"/>
        </a:xfrm>
        <a:prstGeom prst="ellipse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Participation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Collaboration</a:t>
          </a:r>
        </a:p>
      </dsp:txBody>
      <dsp:txXfrm>
        <a:off x="680524" y="1091103"/>
        <a:ext cx="2138265" cy="21387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638A7-DB59-41CE-B1EE-93EA2A49B523}">
      <dsp:nvSpPr>
        <dsp:cNvPr id="0" name=""/>
        <dsp:cNvSpPr/>
      </dsp:nvSpPr>
      <dsp:spPr>
        <a:xfrm>
          <a:off x="2020270" y="482098"/>
          <a:ext cx="3545868" cy="3545868"/>
        </a:xfrm>
        <a:prstGeom prst="blockArc">
          <a:avLst>
            <a:gd name="adj1" fmla="val 10681612"/>
            <a:gd name="adj2" fmla="val 16928606"/>
            <a:gd name="adj3" fmla="val 4638"/>
          </a:avLst>
        </a:prstGeom>
        <a:solidFill>
          <a:schemeClr val="accent3">
            <a:shade val="90000"/>
            <a:hueOff val="31051"/>
            <a:satOff val="1105"/>
            <a:lumOff val="863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45906BC-3D35-4029-974D-0E385C9AB9C8}">
      <dsp:nvSpPr>
        <dsp:cNvPr id="0" name=""/>
        <dsp:cNvSpPr/>
      </dsp:nvSpPr>
      <dsp:spPr>
        <a:xfrm>
          <a:off x="2021159" y="563588"/>
          <a:ext cx="3545868" cy="3545868"/>
        </a:xfrm>
        <a:prstGeom prst="blockArc">
          <a:avLst>
            <a:gd name="adj1" fmla="val 4634673"/>
            <a:gd name="adj2" fmla="val 10843398"/>
            <a:gd name="adj3" fmla="val 4638"/>
          </a:avLst>
        </a:prstGeom>
        <a:solidFill>
          <a:schemeClr val="accent3">
            <a:shade val="90000"/>
            <a:hueOff val="62103"/>
            <a:satOff val="2210"/>
            <a:lumOff val="17263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8F06D9-E839-4743-BD4A-A43143388407}">
      <dsp:nvSpPr>
        <dsp:cNvPr id="0" name=""/>
        <dsp:cNvSpPr/>
      </dsp:nvSpPr>
      <dsp:spPr>
        <a:xfrm>
          <a:off x="2403529" y="520849"/>
          <a:ext cx="3545868" cy="3545868"/>
        </a:xfrm>
        <a:prstGeom prst="blockArc">
          <a:avLst>
            <a:gd name="adj1" fmla="val 0"/>
            <a:gd name="adj2" fmla="val 5400000"/>
            <a:gd name="adj3" fmla="val 4638"/>
          </a:avLst>
        </a:prstGeom>
        <a:solidFill>
          <a:schemeClr val="accent3">
            <a:shade val="90000"/>
            <a:hueOff val="31051"/>
            <a:satOff val="1105"/>
            <a:lumOff val="863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0F18D0-EA6F-4DD6-8605-27AE69847271}">
      <dsp:nvSpPr>
        <dsp:cNvPr id="0" name=""/>
        <dsp:cNvSpPr/>
      </dsp:nvSpPr>
      <dsp:spPr>
        <a:xfrm>
          <a:off x="2403529" y="520745"/>
          <a:ext cx="3545868" cy="3545868"/>
        </a:xfrm>
        <a:prstGeom prst="blockArc">
          <a:avLst>
            <a:gd name="adj1" fmla="val 16162378"/>
            <a:gd name="adj2" fmla="val 206"/>
            <a:gd name="adj3" fmla="val 4638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7EF491-00DA-4E36-96F1-32BCA03739D5}">
      <dsp:nvSpPr>
        <dsp:cNvPr id="0" name=""/>
        <dsp:cNvSpPr/>
      </dsp:nvSpPr>
      <dsp:spPr>
        <a:xfrm>
          <a:off x="3086538" y="1330247"/>
          <a:ext cx="1884955" cy="1884955"/>
        </a:xfrm>
        <a:prstGeom prst="ellipse">
          <a:avLst/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IE" sz="2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Joined-up Approach</a:t>
          </a:r>
        </a:p>
      </dsp:txBody>
      <dsp:txXfrm>
        <a:off x="3362583" y="1606292"/>
        <a:ext cx="1332865" cy="1332865"/>
      </dsp:txXfrm>
    </dsp:sp>
    <dsp:sp modelId="{7172F3ED-5A30-4E29-AEAE-644018E1A5E1}">
      <dsp:nvSpPr>
        <dsp:cNvPr id="0" name=""/>
        <dsp:cNvSpPr/>
      </dsp:nvSpPr>
      <dsp:spPr>
        <a:xfrm>
          <a:off x="3487304" y="-108245"/>
          <a:ext cx="1340413" cy="1340413"/>
        </a:xfrm>
        <a:prstGeom prst="ellipse">
          <a:avLst/>
        </a:prstGeom>
        <a:solidFill>
          <a:schemeClr val="accent3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Focal Point </a:t>
          </a:r>
          <a:endParaRPr lang="en-IE" sz="1700" b="1" kern="1200" dirty="0"/>
        </a:p>
      </dsp:txBody>
      <dsp:txXfrm>
        <a:off x="3683603" y="88054"/>
        <a:ext cx="947815" cy="947815"/>
      </dsp:txXfrm>
    </dsp:sp>
    <dsp:sp modelId="{7057AE43-3336-4777-B9B8-998BDF028DEA}">
      <dsp:nvSpPr>
        <dsp:cNvPr id="0" name=""/>
        <dsp:cNvSpPr/>
      </dsp:nvSpPr>
      <dsp:spPr>
        <a:xfrm>
          <a:off x="5238079" y="1623577"/>
          <a:ext cx="1340413" cy="1340413"/>
        </a:xfrm>
        <a:prstGeom prst="ellipse">
          <a:avLst/>
        </a:prstGeom>
        <a:solidFill>
          <a:schemeClr val="accent3">
            <a:shade val="50000"/>
            <a:hueOff val="28728"/>
            <a:satOff val="9147"/>
            <a:lumOff val="1639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Shared View</a:t>
          </a:r>
          <a:endParaRPr lang="en-IE" sz="1700" b="1" kern="1200" dirty="0"/>
        </a:p>
      </dsp:txBody>
      <dsp:txXfrm>
        <a:off x="5434378" y="1819876"/>
        <a:ext cx="947815" cy="947815"/>
      </dsp:txXfrm>
    </dsp:sp>
    <dsp:sp modelId="{7971C6FF-6E00-4C7D-8926-3F5007DE3124}">
      <dsp:nvSpPr>
        <dsp:cNvPr id="0" name=""/>
        <dsp:cNvSpPr/>
      </dsp:nvSpPr>
      <dsp:spPr>
        <a:xfrm>
          <a:off x="3485312" y="3334455"/>
          <a:ext cx="1382301" cy="1382301"/>
        </a:xfrm>
        <a:prstGeom prst="ellipse">
          <a:avLst/>
        </a:prstGeom>
        <a:solidFill>
          <a:schemeClr val="accent3">
            <a:shade val="50000"/>
            <a:hueOff val="57456"/>
            <a:satOff val="18293"/>
            <a:lumOff val="3279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Working </a:t>
          </a:r>
          <a:r>
            <a:rPr lang="en-IE" sz="1650" b="1" kern="1200" dirty="0" smtClean="0"/>
            <a:t>Together</a:t>
          </a:r>
          <a:endParaRPr lang="en-IE" sz="1650" b="1" kern="1200" dirty="0"/>
        </a:p>
      </dsp:txBody>
      <dsp:txXfrm>
        <a:off x="3687745" y="3536888"/>
        <a:ext cx="977435" cy="977435"/>
      </dsp:txXfrm>
    </dsp:sp>
    <dsp:sp modelId="{1C3FCA1E-3D55-41C9-9271-81C876C841CC}">
      <dsp:nvSpPr>
        <dsp:cNvPr id="0" name=""/>
        <dsp:cNvSpPr/>
      </dsp:nvSpPr>
      <dsp:spPr>
        <a:xfrm>
          <a:off x="1392203" y="1644454"/>
          <a:ext cx="1340413" cy="1340413"/>
        </a:xfrm>
        <a:prstGeom prst="ellipse">
          <a:avLst/>
        </a:prstGeom>
        <a:solidFill>
          <a:schemeClr val="accent3">
            <a:shade val="50000"/>
            <a:hueOff val="28728"/>
            <a:satOff val="9147"/>
            <a:lumOff val="1639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43137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Leading the Way</a:t>
          </a:r>
          <a:endParaRPr lang="en-IE" sz="1700" b="1" kern="1200" dirty="0"/>
        </a:p>
      </dsp:txBody>
      <dsp:txXfrm>
        <a:off x="1588502" y="1840753"/>
        <a:ext cx="947815" cy="947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TabbedArc+Icon">
  <dgm:title val="Tabbed Arc"/>
  <dgm:desc val="Use to show a set of related items arcing over a common area.  Best with small amounts of text."/>
  <dgm:catLst>
    <dgm:cat type="relationship" pri="20500"/>
    <dgm:cat type="officeonline" pri="4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1">
        <dgm:alg type="cycle"/>
      </dgm:if>
      <dgm:else name="Name3">
        <dgm:choose name="Name4">
          <dgm:if name="Name5" axis="ch" ptType="node" func="cnt" op="lte" val="3">
            <dgm:choose name="Name6">
              <dgm:if name="Name7" func="var" arg="dir" op="equ" val="norm">
                <dgm:alg type="cycle">
                  <dgm:param type="stAng" val="-40"/>
                  <dgm:param type="spanAng" val="80"/>
                  <dgm:param type="rotPath" val="alongPath"/>
                </dgm:alg>
              </dgm:if>
              <dgm:else name="Name8">
                <dgm:alg type="cycle">
                  <dgm:param type="stAng" val="40"/>
                  <dgm:param type="spanAng" val="-80"/>
                  <dgm:param type="rotPath" val="alongPath"/>
                </dgm:alg>
              </dgm:else>
            </dgm:choose>
          </dgm:if>
          <dgm:else name="Name9">
            <dgm:choose name="Name10">
              <dgm:if name="Name11" func="var" arg="dir" op="equ" val="norm">
                <dgm:alg type="cycle">
                  <dgm:param type="stAng" val="-60"/>
                  <dgm:param type="spanAng" val="120"/>
                  <dgm:param type="rotPath" val="alongPath"/>
                </dgm:alg>
              </dgm:if>
              <dgm:else name="Name12">
                <dgm:alg type="cycle">
                  <dgm:param type="stAng" val="60"/>
                  <dgm:param type="spanAng" val="-120"/>
                  <dgm:param type="rotPath" val="alongPath"/>
                </dgm:alg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hoose name="Name13">
      <dgm:if name="Name14" axis="ch" ptType="node" func="cnt" op="equ" val="2">
        <dgm:constrLst>
          <dgm:constr type="w" for="ch" ptType="node" refType="w"/>
          <dgm:constr type="primFontSz" for="ch" ptType="node" op="equ" val="65"/>
          <dgm:constr type="sibSp" refType="w" fact="0.22"/>
        </dgm:constrLst>
      </dgm:if>
      <dgm:else name="Name15">
        <dgm:constrLst>
          <dgm:constr type="w" for="ch" ptType="node" refType="w"/>
          <dgm:constr type="primFontSz" for="ch" ptType="node" op="equ" val="65"/>
          <dgm:constr type="sibSp" refType="w" fact="0.14"/>
        </dgm:constrLst>
      </dgm:else>
    </dgm:choose>
    <dgm:ruleLst/>
    <dgm:forEach name="Name16" axis="ch" ptType="node">
      <dgm:choose name="Name17">
        <dgm:if name="Name18" axis="par ch" ptType="doc node" func="cnt" op="equ" val="1">
          <dgm:layoutNode name="one">
            <dgm:varLst>
              <dgm:bulletEnabled val="1"/>
            </dgm:varLst>
            <dgm:alg type="tx"/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9">
          <dgm:layoutNode name="twoplus">
            <dgm:varLst>
              <dgm:bulletEnabled val="1"/>
            </dgm:varLst>
            <dgm:alg type="tx">
              <dgm:param type="autoTxRot" val="grav"/>
            </dgm:alg>
            <dgm:shape xmlns:r="http://schemas.openxmlformats.org/officeDocument/2006/relationships" type="round2SameRect" r:blip="">
              <dgm:adjLst/>
            </dgm:shape>
            <dgm:presOf axis="desOrSelf" ptType="node"/>
            <dgm:constrLst>
              <dgm:constr type="h" refType="w" fact="0.65"/>
              <dgm:constr type="tMarg" refType="primFontSz" fact="0.1"/>
              <dgm:constr type="bMarg" refType="primFontSz" fact="0.1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001" y="0"/>
            <a:ext cx="2913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9BED7A3-037A-44A7-BE14-78113417F7C5}" type="datetimeFigureOut">
              <a:rPr lang="en-GB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13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001" y="9378950"/>
            <a:ext cx="291306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C30094-C25C-44D9-9C21-857B14D304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6818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1" y="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BEBB426-D4CC-450B-A934-0F732F3B6089}" type="datetimeFigureOut">
              <a:rPr lang="en-US"/>
              <a:pPr>
                <a:defRPr/>
              </a:pPr>
              <a:t>4/19/2016</a:t>
            </a:fld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4" y="4689475"/>
            <a:ext cx="538162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1" y="9378950"/>
            <a:ext cx="291306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82" tIns="46141" rIns="92282" bIns="461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41C96B0-133E-437C-ABB0-5114858540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82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E" b="1" u="sng" dirty="0">
                <a:solidFill>
                  <a:srgbClr val="00B050"/>
                </a:solidFill>
              </a:rPr>
              <a:t>Introduction</a:t>
            </a:r>
            <a:endParaRPr lang="en-IE" dirty="0">
              <a:solidFill>
                <a:srgbClr val="00B050"/>
              </a:solidFill>
            </a:endParaRPr>
          </a:p>
          <a:p>
            <a:endParaRPr lang="en-IE" dirty="0"/>
          </a:p>
          <a:p>
            <a:pPr marL="169828" indent="-169828">
              <a:buFont typeface="Wingdings" pitchFamily="2" charset="2"/>
              <a:buChar char="Ø"/>
            </a:pPr>
            <a:endParaRPr lang="en-IE" b="1" dirty="0">
              <a:solidFill>
                <a:srgbClr val="003054"/>
              </a:solidFill>
            </a:endParaRPr>
          </a:p>
          <a:p>
            <a:pPr marL="169828" indent="-169828">
              <a:buFont typeface="Wingdings" pitchFamily="2" charset="2"/>
              <a:buChar char="Ø"/>
            </a:pPr>
            <a:r>
              <a:rPr lang="en-IE" b="1" dirty="0">
                <a:solidFill>
                  <a:srgbClr val="003054"/>
                </a:solidFill>
              </a:rPr>
              <a:t>Have worked closely with LA officials in developing a roll-out of </a:t>
            </a:r>
            <a:r>
              <a:rPr lang="en-IE" b="1" dirty="0" smtClean="0">
                <a:solidFill>
                  <a:srgbClr val="003054"/>
                </a:solidFill>
              </a:rPr>
              <a:t>structures</a:t>
            </a:r>
          </a:p>
          <a:p>
            <a:pPr marL="169828" indent="-169828">
              <a:buFont typeface="Wingdings" pitchFamily="2" charset="2"/>
              <a:buChar char="Ø"/>
            </a:pPr>
            <a:endParaRPr lang="en-IE" b="1" dirty="0">
              <a:solidFill>
                <a:srgbClr val="0066FF"/>
              </a:solidFill>
            </a:endParaRPr>
          </a:p>
          <a:p>
            <a:pPr marL="169828" indent="-169828">
              <a:buFont typeface="Wingdings" pitchFamily="2" charset="2"/>
              <a:buChar char="Ø"/>
            </a:pPr>
            <a:r>
              <a:rPr lang="en-IE" b="1" dirty="0">
                <a:solidFill>
                  <a:srgbClr val="0066FF"/>
                </a:solidFill>
              </a:rPr>
              <a:t>So given this I thought it would be useful to give the general background and context for where we are today</a:t>
            </a:r>
          </a:p>
          <a:p>
            <a:pPr marL="169828" indent="-169828">
              <a:buFont typeface="Wingdings" pitchFamily="2" charset="2"/>
              <a:buChar char="Ø"/>
            </a:pPr>
            <a:endParaRPr lang="en-IE" b="1" dirty="0">
              <a:solidFill>
                <a:srgbClr val="FF0000"/>
              </a:solidFill>
            </a:endParaRPr>
          </a:p>
          <a:p>
            <a:pPr marL="169828" indent="-169828">
              <a:buFont typeface="Wingdings" pitchFamily="2" charset="2"/>
              <a:buChar char="Ø"/>
            </a:pPr>
            <a:r>
              <a:rPr lang="en-IE" b="1" dirty="0">
                <a:solidFill>
                  <a:srgbClr val="FF0000"/>
                </a:solidFill>
              </a:rPr>
              <a:t>Intend to keep it brief with Q&amp;A after Caroline’s presentation on the </a:t>
            </a:r>
            <a:r>
              <a:rPr lang="en-IE" b="1" dirty="0" err="1">
                <a:solidFill>
                  <a:srgbClr val="FF0000"/>
                </a:solidFill>
              </a:rPr>
              <a:t>LECP</a:t>
            </a:r>
            <a:endParaRPr lang="en-IE" b="1" dirty="0">
              <a:solidFill>
                <a:srgbClr val="FF0000"/>
              </a:solidFill>
            </a:endParaRPr>
          </a:p>
          <a:p>
            <a:endParaRPr lang="en-IE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86" indent="-285726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901" indent="-22858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61" indent="-22858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222" indent="-22858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82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543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703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864" indent="-22858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98B592D5-E5F2-44BA-A789-73AA20FF497A}" type="slidenum">
              <a:rPr lang="en-US" smtClean="0">
                <a:latin typeface="Calibri" pitchFamily="34" charset="0"/>
              </a:rPr>
              <a:pPr/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Model of best practice for </a:t>
            </a:r>
            <a:r>
              <a:rPr lang="en-IE" dirty="0" err="1" smtClean="0"/>
              <a:t>CLLD</a:t>
            </a:r>
            <a:endParaRPr lang="en-IE" dirty="0" smtClean="0"/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Socio economic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74" y="4689475"/>
            <a:ext cx="6192688" cy="557624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 eaLnBrk="1" hangingPunct="1">
              <a:buFont typeface="Arial" pitchFamily="34" charset="0"/>
              <a:buChar char="•"/>
            </a:pPr>
            <a:r>
              <a:rPr lang="en-IE" dirty="0" smtClean="0"/>
              <a:t>Close to the ground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IE" dirty="0" smtClean="0"/>
              <a:t>Represent</a:t>
            </a:r>
            <a:r>
              <a:rPr lang="en-IE" dirty="0"/>
              <a:t> </a:t>
            </a:r>
            <a:r>
              <a:rPr lang="en-IE" dirty="0" smtClean="0"/>
              <a:t>local people and communities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r>
              <a:rPr lang="en-IE" dirty="0"/>
              <a:t>b</a:t>
            </a:r>
            <a:r>
              <a:rPr lang="en-IE" dirty="0" smtClean="0"/>
              <a:t>est placed to identify solutions to problems in that context they bring a different perspective to design, implementation and review of policies and [programmes. </a:t>
            </a:r>
          </a:p>
          <a:p>
            <a:pPr eaLnBrk="1" hangingPunct="1"/>
            <a:r>
              <a:rPr lang="en-IE" b="1" u="sng" dirty="0">
                <a:solidFill>
                  <a:srgbClr val="FF0000"/>
                </a:solidFill>
              </a:rPr>
              <a:t>Community Representation </a:t>
            </a:r>
            <a:r>
              <a:rPr lang="en-IE" b="1" dirty="0">
                <a:solidFill>
                  <a:srgbClr val="FF0000"/>
                </a:solidFill>
              </a:rPr>
              <a:t> 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/>
              <a:t>Unique position - </a:t>
            </a:r>
            <a:r>
              <a:rPr lang="en-IE" b="1" dirty="0">
                <a:solidFill>
                  <a:srgbClr val="0070C0"/>
                </a:solidFill>
              </a:rPr>
              <a:t>Only members on </a:t>
            </a:r>
            <a:r>
              <a:rPr lang="en-IE" b="1" dirty="0" err="1">
                <a:solidFill>
                  <a:srgbClr val="0070C0"/>
                </a:solidFill>
              </a:rPr>
              <a:t>LCDCs</a:t>
            </a:r>
            <a:r>
              <a:rPr lang="en-IE" b="1" dirty="0">
                <a:solidFill>
                  <a:srgbClr val="0070C0"/>
                </a:solidFill>
              </a:rPr>
              <a:t> that are elected  and democratically representative of communities they serve</a:t>
            </a:r>
          </a:p>
          <a:p>
            <a:pPr marL="171420" indent="-171420" eaLnBrk="1" hangingPunct="1">
              <a:buFont typeface="Arial" pitchFamily="34" charset="0"/>
              <a:buChar char="•"/>
            </a:pPr>
            <a:r>
              <a:rPr lang="en-IE" b="1" dirty="0">
                <a:solidFill>
                  <a:srgbClr val="0070C0"/>
                </a:solidFill>
              </a:rPr>
              <a:t>Reflected by the fact that </a:t>
            </a:r>
            <a:r>
              <a:rPr lang="en-IE" b="1" dirty="0" err="1">
                <a:solidFill>
                  <a:srgbClr val="0070C0"/>
                </a:solidFill>
              </a:rPr>
              <a:t>EMs</a:t>
            </a:r>
            <a:r>
              <a:rPr lang="en-IE" b="1" dirty="0">
                <a:solidFill>
                  <a:srgbClr val="0070C0"/>
                </a:solidFill>
              </a:rPr>
              <a:t> are the largest single grouping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>
                <a:solidFill>
                  <a:srgbClr val="003054"/>
                </a:solidFill>
              </a:rPr>
              <a:t>Different perspective </a:t>
            </a:r>
            <a:r>
              <a:rPr lang="en-IE" b="1" dirty="0">
                <a:solidFill>
                  <a:srgbClr val="0070C0"/>
                </a:solidFill>
              </a:rPr>
              <a:t>– reach into communities and connection with communities that other members don’t have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/>
              <a:t>Power to Influence – </a:t>
            </a:r>
            <a:r>
              <a:rPr lang="en-IE" b="1" dirty="0">
                <a:solidFill>
                  <a:srgbClr val="0066FF"/>
                </a:solidFill>
              </a:rPr>
              <a:t>both on the ground in communities, but other development bodies and of course the council itself</a:t>
            </a:r>
          </a:p>
          <a:p>
            <a:pPr eaLnBrk="1" hangingPunct="1"/>
            <a:r>
              <a:rPr lang="en-IE" b="1" u="sng" dirty="0" smtClean="0">
                <a:solidFill>
                  <a:srgbClr val="FF0000"/>
                </a:solidFill>
              </a:rPr>
              <a:t>Provide </a:t>
            </a:r>
            <a:r>
              <a:rPr lang="en-IE" b="1" u="sng" dirty="0">
                <a:solidFill>
                  <a:srgbClr val="FF0000"/>
                </a:solidFill>
              </a:rPr>
              <a:t>a bigger picture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>
                <a:solidFill>
                  <a:srgbClr val="0066FF"/>
                </a:solidFill>
              </a:rPr>
              <a:t>Very important in garnering support for </a:t>
            </a:r>
            <a:r>
              <a:rPr lang="en-IE" b="1" dirty="0" err="1">
                <a:solidFill>
                  <a:srgbClr val="0066FF"/>
                </a:solidFill>
              </a:rPr>
              <a:t>LCDCs</a:t>
            </a:r>
            <a:endParaRPr lang="en-IE" b="1" dirty="0">
              <a:solidFill>
                <a:srgbClr val="0066FF"/>
              </a:solidFill>
            </a:endParaRP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/>
              <a:t>They are the link between full council and </a:t>
            </a:r>
            <a:r>
              <a:rPr lang="en-IE" b="1" dirty="0" err="1"/>
              <a:t>LCDC</a:t>
            </a:r>
            <a:endParaRPr lang="en-IE" b="1" dirty="0"/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>
                <a:solidFill>
                  <a:srgbClr val="0066FF"/>
                </a:solidFill>
              </a:rPr>
              <a:t>Raising awareness of what the </a:t>
            </a:r>
            <a:r>
              <a:rPr lang="en-IE" b="1" dirty="0" err="1">
                <a:solidFill>
                  <a:srgbClr val="0066FF"/>
                </a:solidFill>
              </a:rPr>
              <a:t>LCDC</a:t>
            </a:r>
            <a:r>
              <a:rPr lang="en-IE" b="1" dirty="0">
                <a:solidFill>
                  <a:srgbClr val="0066FF"/>
                </a:solidFill>
              </a:rPr>
              <a:t> is doing and is seeking to do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/>
              <a:t>Secure support for the </a:t>
            </a:r>
            <a:r>
              <a:rPr lang="en-IE" b="1" dirty="0" err="1"/>
              <a:t>LCDC</a:t>
            </a:r>
            <a:r>
              <a:rPr lang="en-IE" b="1" dirty="0"/>
              <a:t> and its work – particularly important in LA context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>
                <a:solidFill>
                  <a:srgbClr val="0066FF"/>
                </a:solidFill>
              </a:rPr>
              <a:t>New structures need sustained support and commitment of LA Executive</a:t>
            </a:r>
          </a:p>
          <a:p>
            <a:pPr eaLnBrk="1" hangingPunct="1"/>
            <a:r>
              <a:rPr lang="en-IE" b="1" u="sng" dirty="0" smtClean="0">
                <a:solidFill>
                  <a:srgbClr val="FF0000"/>
                </a:solidFill>
              </a:rPr>
              <a:t>Showing </a:t>
            </a:r>
            <a:r>
              <a:rPr lang="en-IE" b="1" u="sng" dirty="0">
                <a:solidFill>
                  <a:srgbClr val="FF0000"/>
                </a:solidFill>
              </a:rPr>
              <a:t>the Way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/>
              <a:t>Important example to set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>
                <a:solidFill>
                  <a:srgbClr val="0066FF"/>
                </a:solidFill>
              </a:rPr>
              <a:t>Many </a:t>
            </a:r>
            <a:r>
              <a:rPr lang="en-IE" b="1" dirty="0" err="1">
                <a:solidFill>
                  <a:srgbClr val="0066FF"/>
                </a:solidFill>
              </a:rPr>
              <a:t>EMs</a:t>
            </a:r>
            <a:r>
              <a:rPr lang="en-IE" b="1" dirty="0">
                <a:solidFill>
                  <a:srgbClr val="0066FF"/>
                </a:solidFill>
              </a:rPr>
              <a:t> will also be on </a:t>
            </a:r>
            <a:r>
              <a:rPr lang="en-IE" b="1" dirty="0" err="1">
                <a:solidFill>
                  <a:srgbClr val="0066FF"/>
                </a:solidFill>
              </a:rPr>
              <a:t>SPC’s</a:t>
            </a:r>
            <a:r>
              <a:rPr lang="en-IE" b="1" dirty="0">
                <a:solidFill>
                  <a:srgbClr val="0066FF"/>
                </a:solidFill>
              </a:rPr>
              <a:t> and will be able to provide </a:t>
            </a:r>
            <a:r>
              <a:rPr lang="en-IE" b="1" dirty="0" err="1">
                <a:solidFill>
                  <a:srgbClr val="0066FF"/>
                </a:solidFill>
              </a:rPr>
              <a:t>LCDCs</a:t>
            </a:r>
            <a:r>
              <a:rPr lang="en-IE" b="1" dirty="0">
                <a:solidFill>
                  <a:srgbClr val="0066FF"/>
                </a:solidFill>
              </a:rPr>
              <a:t> with the understanding awareness of what is going on in the broader LA  context</a:t>
            </a:r>
          </a:p>
          <a:p>
            <a:pPr marL="171450" indent="-171450" eaLnBrk="1" hangingPunct="1"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FF0000"/>
                </a:solidFill>
              </a:rPr>
              <a:t>LA is mandated with supporting and guiding the </a:t>
            </a:r>
            <a:r>
              <a:rPr lang="en-IE" b="1" dirty="0" err="1" smtClean="0">
                <a:solidFill>
                  <a:srgbClr val="FF0000"/>
                </a:solidFill>
              </a:rPr>
              <a:t>LCDC</a:t>
            </a:r>
            <a:endParaRPr lang="en-IE" b="1" dirty="0" smtClean="0">
              <a:solidFill>
                <a:srgbClr val="FF0000"/>
              </a:solidFill>
            </a:endParaRPr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 smtClean="0">
              <a:solidFill>
                <a:srgbClr val="FF0000"/>
              </a:solidFill>
            </a:endParaRP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0070C0"/>
                </a:solidFill>
              </a:rPr>
              <a:t>The Committee is independent in the performance of its functions but the LA has an important role in ensuring the success of the </a:t>
            </a:r>
            <a:r>
              <a:rPr lang="en-IE" b="1" dirty="0" err="1" smtClean="0">
                <a:solidFill>
                  <a:srgbClr val="0070C0"/>
                </a:solidFill>
              </a:rPr>
              <a:t>LCDC</a:t>
            </a:r>
            <a:endParaRPr lang="en-IE" b="1" dirty="0" smtClean="0">
              <a:solidFill>
                <a:srgbClr val="0070C0"/>
              </a:solidFill>
            </a:endParaRPr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 smtClean="0">
              <a:solidFill>
                <a:srgbClr val="FF0000"/>
              </a:solidFill>
            </a:endParaRP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FF0000"/>
                </a:solidFill>
              </a:rPr>
              <a:t>While </a:t>
            </a:r>
            <a:r>
              <a:rPr lang="en-IE" b="1" dirty="0">
                <a:solidFill>
                  <a:srgbClr val="FF0000"/>
                </a:solidFill>
              </a:rPr>
              <a:t>not a member of the </a:t>
            </a:r>
            <a:r>
              <a:rPr lang="en-IE" b="1" dirty="0" err="1">
                <a:solidFill>
                  <a:srgbClr val="FF0000"/>
                </a:solidFill>
              </a:rPr>
              <a:t>LCDC</a:t>
            </a:r>
            <a:r>
              <a:rPr lang="en-IE" b="1" dirty="0">
                <a:solidFill>
                  <a:srgbClr val="FF0000"/>
                </a:solidFill>
              </a:rPr>
              <a:t>, the Chief Officer (and the Support Officer) is an integral part of the new structures.  </a:t>
            </a:r>
            <a:r>
              <a:rPr lang="en-IE" b="1" dirty="0" err="1">
                <a:solidFill>
                  <a:srgbClr val="FF0000"/>
                </a:solidFill>
              </a:rPr>
              <a:t>LCDCs</a:t>
            </a:r>
            <a:r>
              <a:rPr lang="en-IE" b="1" dirty="0">
                <a:solidFill>
                  <a:srgbClr val="FF0000"/>
                </a:solidFill>
              </a:rPr>
              <a:t> will take a strategic approach 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/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0066FF"/>
                </a:solidFill>
              </a:rPr>
              <a:t>Enable </a:t>
            </a:r>
            <a:r>
              <a:rPr lang="en-IE" b="1" dirty="0" err="1">
                <a:solidFill>
                  <a:srgbClr val="0066FF"/>
                </a:solidFill>
              </a:rPr>
              <a:t>LCDCs</a:t>
            </a:r>
            <a:r>
              <a:rPr lang="en-IE" b="1" dirty="0">
                <a:solidFill>
                  <a:srgbClr val="0066FF"/>
                </a:solidFill>
              </a:rPr>
              <a:t> to do what they do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/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u="sng" dirty="0"/>
              <a:t>Guide and Support</a:t>
            </a:r>
            <a:r>
              <a:rPr lang="en-IE" b="1" dirty="0"/>
              <a:t> – Connection between Central Gov. &amp; Council &amp; </a:t>
            </a:r>
            <a:r>
              <a:rPr lang="en-IE" b="1" dirty="0" err="1"/>
              <a:t>LCDC</a:t>
            </a:r>
            <a:endParaRPr lang="en-IE" b="1" dirty="0"/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/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u="sng" dirty="0">
                <a:solidFill>
                  <a:srgbClr val="FF0000"/>
                </a:solidFill>
              </a:rPr>
              <a:t>Coordinate</a:t>
            </a:r>
            <a:r>
              <a:rPr lang="en-IE" b="1" dirty="0">
                <a:solidFill>
                  <a:srgbClr val="FF0000"/>
                </a:solidFill>
              </a:rPr>
              <a:t> - Implementing arm of </a:t>
            </a:r>
            <a:r>
              <a:rPr lang="en-IE" b="1" dirty="0" err="1">
                <a:solidFill>
                  <a:srgbClr val="FF0000"/>
                </a:solidFill>
              </a:rPr>
              <a:t>LCDC</a:t>
            </a:r>
            <a:r>
              <a:rPr lang="en-IE" b="1" dirty="0">
                <a:solidFill>
                  <a:srgbClr val="FF0000"/>
                </a:solidFill>
              </a:rPr>
              <a:t> – Implementing will of </a:t>
            </a:r>
            <a:r>
              <a:rPr lang="en-IE" b="1" dirty="0" err="1">
                <a:solidFill>
                  <a:srgbClr val="FF0000"/>
                </a:solidFill>
              </a:rPr>
              <a:t>LCDC</a:t>
            </a:r>
            <a:endParaRPr lang="en-IE" b="1" u="sng" dirty="0">
              <a:solidFill>
                <a:srgbClr val="FF0000"/>
              </a:solidFill>
            </a:endParaRPr>
          </a:p>
          <a:p>
            <a:pPr eaLnBrk="1" hangingPunct="1"/>
            <a:endParaRPr lang="en-IE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C96B0-133E-437C-ABB0-51148585404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526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FF0000"/>
                </a:solidFill>
              </a:rPr>
              <a:t>Ambitious reform programme that builds upon a strong LD base – with a very strong legislative underpinning Innovative Approach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/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0070C0"/>
                </a:solidFill>
              </a:rPr>
              <a:t>Ultimate aim is to oversee good quality services for citizens – more effective use of public funding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/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err="1"/>
              <a:t>LCDCs</a:t>
            </a:r>
            <a:r>
              <a:rPr lang="en-IE" b="1" dirty="0"/>
              <a:t> are the for a through which we want to achieve Focal Point for this Collaboration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/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FF0000"/>
                </a:solidFill>
              </a:rPr>
              <a:t>As well as being responsible for development of </a:t>
            </a:r>
            <a:r>
              <a:rPr lang="en-IE" b="1" dirty="0" err="1">
                <a:solidFill>
                  <a:srgbClr val="FF0000"/>
                </a:solidFill>
              </a:rPr>
              <a:t>LECP</a:t>
            </a:r>
            <a:r>
              <a:rPr lang="en-IE" b="1">
                <a:solidFill>
                  <a:srgbClr val="FF0000"/>
                </a:solidFill>
              </a:rPr>
              <a:t> and management of Programmes they are expected to drive and champion a more joined-up approach, greater integration and ultimately better use of public funds, where it is needed most</a:t>
            </a:r>
          </a:p>
          <a:p>
            <a:pPr eaLnBrk="1" hangingPunct="1"/>
            <a:endParaRPr lang="en-I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b="1" dirty="0" smtClean="0"/>
              <a:t>Putting People First - Vision </a:t>
            </a:r>
            <a:r>
              <a:rPr lang="en-US" b="1" dirty="0"/>
              <a:t>for Local Government </a:t>
            </a:r>
            <a:endParaRPr lang="en-US" b="1" dirty="0" smtClean="0"/>
          </a:p>
          <a:p>
            <a:r>
              <a:rPr lang="en-US" i="1" dirty="0" smtClean="0"/>
              <a:t>Local </a:t>
            </a:r>
            <a:r>
              <a:rPr lang="en-US" i="1" dirty="0"/>
              <a:t>government will be the main vehicle of governance and public service at local level </a:t>
            </a:r>
            <a:r>
              <a:rPr lang="en-US" i="1" dirty="0" smtClean="0"/>
              <a:t>- leading </a:t>
            </a:r>
            <a:r>
              <a:rPr lang="en-US" i="1" dirty="0"/>
              <a:t>economic, social and community development, delivering efficient and good </a:t>
            </a:r>
            <a:r>
              <a:rPr lang="en-US" i="1" dirty="0" smtClean="0"/>
              <a:t>value services</a:t>
            </a:r>
            <a:r>
              <a:rPr lang="en-US" i="1" dirty="0"/>
              <a:t>, and representing citizens and local communities effectively and accountably</a:t>
            </a:r>
            <a:r>
              <a:rPr lang="en-US" i="1" dirty="0" smtClean="0"/>
              <a:t>.</a:t>
            </a:r>
          </a:p>
          <a:p>
            <a:endParaRPr lang="en-US" i="1" dirty="0"/>
          </a:p>
          <a:p>
            <a:pPr marL="226434" indent="-226434" defTabSz="905740" eaLnBrk="1" hangingPunct="1">
              <a:buFont typeface="Wingdings" pitchFamily="2" charset="2"/>
              <a:buChar char="Ø"/>
              <a:defRPr/>
            </a:pPr>
            <a:r>
              <a:rPr lang="en-IE" b="1" dirty="0" smtClean="0">
                <a:solidFill>
                  <a:srgbClr val="FF0000"/>
                </a:solidFill>
              </a:rPr>
              <a:t>Extensive </a:t>
            </a:r>
            <a:r>
              <a:rPr lang="en-IE" b="1" dirty="0">
                <a:solidFill>
                  <a:srgbClr val="FF0000"/>
                </a:solidFill>
              </a:rPr>
              <a:t>reform programme – new  approaches in a number of areas, including economic and community development</a:t>
            </a:r>
          </a:p>
          <a:p>
            <a:pPr marL="226434" indent="-226434" defTabSz="905740" eaLnBrk="1" hangingPunct="1">
              <a:buFont typeface="Wingdings" pitchFamily="2" charset="2"/>
              <a:buChar char="Ø"/>
              <a:defRPr/>
            </a:pPr>
            <a:endParaRPr lang="en-IE" b="1" dirty="0">
              <a:solidFill>
                <a:srgbClr val="003054"/>
              </a:solidFill>
            </a:endParaRPr>
          </a:p>
          <a:p>
            <a:pPr marL="226434" indent="-226434" defTabSz="905740" eaLnBrk="1" hangingPunct="1">
              <a:buFont typeface="Wingdings" pitchFamily="2" charset="2"/>
              <a:buChar char="Ø"/>
              <a:defRPr/>
            </a:pPr>
            <a:r>
              <a:rPr lang="en-IE" b="1" dirty="0">
                <a:solidFill>
                  <a:srgbClr val="003054"/>
                </a:solidFill>
              </a:rPr>
              <a:t>Commenced in officially with the Act in July 2014 which provided local government with a range of new powers and responsibilities.</a:t>
            </a:r>
          </a:p>
          <a:p>
            <a:pPr marL="226434" indent="-226434" defTabSz="905740" eaLnBrk="1" hangingPunct="1">
              <a:buFont typeface="Wingdings" pitchFamily="2" charset="2"/>
              <a:buChar char="Ø"/>
              <a:defRPr/>
            </a:pPr>
            <a:endParaRPr lang="en-IE" b="1" dirty="0">
              <a:solidFill>
                <a:srgbClr val="003054"/>
              </a:solidFill>
            </a:endParaRPr>
          </a:p>
          <a:p>
            <a:pPr marL="226434" indent="-226434" defTabSz="905740" eaLnBrk="1" hangingPunct="1">
              <a:buFont typeface="Wingdings" pitchFamily="2" charset="2"/>
              <a:buChar char="Ø"/>
              <a:defRPr/>
            </a:pPr>
            <a:r>
              <a:rPr lang="en-IE" b="1" dirty="0">
                <a:solidFill>
                  <a:srgbClr val="0070C0"/>
                </a:solidFill>
              </a:rPr>
              <a:t>In Community context, this meant the establishment of </a:t>
            </a:r>
            <a:r>
              <a:rPr lang="en-IE" b="1" dirty="0" err="1">
                <a:solidFill>
                  <a:srgbClr val="0070C0"/>
                </a:solidFill>
              </a:rPr>
              <a:t>LCDCs</a:t>
            </a:r>
            <a:r>
              <a:rPr lang="en-IE" b="1" dirty="0">
                <a:solidFill>
                  <a:srgbClr val="0070C0"/>
                </a:solidFill>
              </a:rPr>
              <a:t> in all 31 </a:t>
            </a:r>
            <a:r>
              <a:rPr lang="en-IE" b="1" dirty="0" err="1" smtClean="0">
                <a:solidFill>
                  <a:srgbClr val="0070C0"/>
                </a:solidFill>
              </a:rPr>
              <a:t>LAs</a:t>
            </a:r>
            <a:r>
              <a:rPr lang="en-IE" b="1" dirty="0" smtClean="0">
                <a:solidFill>
                  <a:srgbClr val="0070C0"/>
                </a:solidFill>
              </a:rPr>
              <a:t> for </a:t>
            </a:r>
            <a:r>
              <a:rPr lang="en-IE" b="1" dirty="0">
                <a:solidFill>
                  <a:srgbClr val="0070C0"/>
                </a:solidFill>
              </a:rPr>
              <a:t>the purpose of coordinating public funded local/community development</a:t>
            </a:r>
          </a:p>
          <a:p>
            <a:pPr defTabSz="905740" eaLnBrk="1" hangingPunct="1">
              <a:defRPr/>
            </a:pPr>
            <a:endParaRPr lang="en-IE" b="1" dirty="0">
              <a:solidFill>
                <a:srgbClr val="0070C0"/>
              </a:solidFill>
            </a:endParaRPr>
          </a:p>
          <a:p>
            <a:pPr marL="226434" indent="-226434" defTabSz="905740" eaLnBrk="1" hangingPunct="1">
              <a:buFont typeface="Wingdings" pitchFamily="2" charset="2"/>
              <a:buChar char="Ø"/>
              <a:defRPr/>
            </a:pPr>
            <a:r>
              <a:rPr lang="en-IE" b="1" dirty="0" smtClean="0">
                <a:solidFill>
                  <a:srgbClr val="003054"/>
                </a:solidFill>
              </a:rPr>
              <a:t>Another </a:t>
            </a:r>
            <a:r>
              <a:rPr lang="en-IE" b="1" dirty="0">
                <a:solidFill>
                  <a:srgbClr val="003054"/>
                </a:solidFill>
              </a:rPr>
              <a:t>key element of </a:t>
            </a:r>
            <a:r>
              <a:rPr lang="en-IE" b="1" dirty="0" smtClean="0">
                <a:solidFill>
                  <a:srgbClr val="003054"/>
                </a:solidFill>
              </a:rPr>
              <a:t>reform was </a:t>
            </a:r>
            <a:r>
              <a:rPr lang="en-IE" b="1" dirty="0">
                <a:solidFill>
                  <a:srgbClr val="003054"/>
                </a:solidFill>
              </a:rPr>
              <a:t>the provision for 6 </a:t>
            </a:r>
            <a:r>
              <a:rPr lang="en-IE" b="1" dirty="0" smtClean="0">
                <a:solidFill>
                  <a:srgbClr val="003054"/>
                </a:solidFill>
              </a:rPr>
              <a:t>Year </a:t>
            </a:r>
            <a:r>
              <a:rPr lang="en-IE" b="1" dirty="0" err="1" smtClean="0">
                <a:solidFill>
                  <a:srgbClr val="003054"/>
                </a:solidFill>
              </a:rPr>
              <a:t>LECPs</a:t>
            </a:r>
            <a:r>
              <a:rPr lang="en-IE" b="1" dirty="0" smtClean="0">
                <a:solidFill>
                  <a:srgbClr val="003054"/>
                </a:solidFill>
              </a:rPr>
              <a:t>. These were </a:t>
            </a:r>
            <a:r>
              <a:rPr lang="en-IE" b="1" dirty="0" err="1" smtClean="0">
                <a:solidFill>
                  <a:srgbClr val="003054"/>
                </a:solidFill>
              </a:rPr>
              <a:t>amined</a:t>
            </a:r>
            <a:r>
              <a:rPr lang="en-IE" b="1" dirty="0" smtClean="0">
                <a:solidFill>
                  <a:srgbClr val="003054"/>
                </a:solidFill>
              </a:rPr>
              <a:t>  </a:t>
            </a:r>
            <a:r>
              <a:rPr lang="en-IE" b="1" dirty="0">
                <a:solidFill>
                  <a:srgbClr val="003054"/>
                </a:solidFill>
              </a:rPr>
              <a:t>promoting development with a focus on ensuring an integrated approach.</a:t>
            </a:r>
          </a:p>
          <a:p>
            <a:endParaRPr lang="en-IE" i="1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1514" y="4689475"/>
            <a:ext cx="5381625" cy="4784154"/>
          </a:xfrm>
        </p:spPr>
        <p:txBody>
          <a:bodyPr/>
          <a:lstStyle/>
          <a:p>
            <a:pPr marL="171450" indent="-171450">
              <a:buFont typeface="Arial" pitchFamily="34" charset="0"/>
              <a:buChar char="•"/>
            </a:pPr>
            <a:r>
              <a:rPr lang="en-IE" b="1" dirty="0" err="1" smtClean="0">
                <a:solidFill>
                  <a:srgbClr val="1F0B75"/>
                </a:solidFill>
              </a:rPr>
              <a:t>CDB</a:t>
            </a:r>
            <a:r>
              <a:rPr lang="en-IE" b="1" dirty="0" smtClean="0">
                <a:solidFill>
                  <a:srgbClr val="1F0B75"/>
                </a:solidFill>
              </a:rPr>
              <a:t> did a lot of good work. There since the early </a:t>
            </a:r>
            <a:r>
              <a:rPr lang="en-IE" b="1" dirty="0" err="1" smtClean="0">
                <a:solidFill>
                  <a:srgbClr val="1F0B75"/>
                </a:solidFill>
              </a:rPr>
              <a:t>2000s</a:t>
            </a:r>
            <a:endParaRPr lang="en-IE" b="1" dirty="0" smtClean="0">
              <a:solidFill>
                <a:srgbClr val="1F0B7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1F0B75"/>
                </a:solidFill>
              </a:rPr>
              <a:t>10 year strategy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1F0B75"/>
                </a:solidFill>
              </a:rPr>
              <a:t>Too big and too broad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1F0B75"/>
                </a:solidFill>
              </a:rPr>
              <a:t>No legislative basis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1F0B75"/>
                </a:solidFill>
              </a:rPr>
              <a:t>Could not compel anyone to work with them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1F0B75"/>
                </a:solidFill>
              </a:rPr>
              <a:t>Worked on good relationships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1F0B75"/>
                </a:solidFill>
              </a:rPr>
              <a:t>No access to money</a:t>
            </a:r>
          </a:p>
          <a:p>
            <a:pPr marL="171450" indent="-171450">
              <a:buFont typeface="Arial" pitchFamily="34" charset="0"/>
              <a:buChar char="•"/>
            </a:pPr>
            <a:endParaRPr lang="en-IE" dirty="0" smtClean="0">
              <a:solidFill>
                <a:srgbClr val="1F0B75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2A515C"/>
                </a:solidFill>
              </a:rPr>
              <a:t>Did the groundwork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err="1" smtClean="0">
                <a:solidFill>
                  <a:srgbClr val="2A515C"/>
                </a:solidFill>
              </a:rPr>
              <a:t>LCDCs</a:t>
            </a:r>
            <a:r>
              <a:rPr lang="en-IE" b="1" dirty="0" smtClean="0">
                <a:solidFill>
                  <a:srgbClr val="2A515C"/>
                </a:solidFill>
              </a:rPr>
              <a:t> built on this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2A515C"/>
                </a:solidFill>
              </a:rPr>
              <a:t>Needed powers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2A515C"/>
                </a:solidFill>
              </a:rPr>
              <a:t>Needed </a:t>
            </a:r>
            <a:r>
              <a:rPr lang="en-IE" b="1" dirty="0" err="1" smtClean="0">
                <a:solidFill>
                  <a:srgbClr val="2A515C"/>
                </a:solidFill>
              </a:rPr>
              <a:t>IDG</a:t>
            </a:r>
            <a:endParaRPr lang="en-IE" b="1" dirty="0" smtClean="0">
              <a:solidFill>
                <a:srgbClr val="2A515C"/>
              </a:solidFill>
            </a:endParaRPr>
          </a:p>
          <a:p>
            <a:pPr marL="628650" lvl="1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2A515C"/>
                </a:solidFill>
              </a:rPr>
              <a:t>Get local bodies to work together</a:t>
            </a:r>
          </a:p>
          <a:p>
            <a:pPr marL="628650" lvl="1" indent="-171450">
              <a:buFont typeface="Arial" pitchFamily="34" charset="0"/>
              <a:buChar char="•"/>
            </a:pPr>
            <a:endParaRPr lang="en-IE" b="1" dirty="0" smtClean="0">
              <a:solidFill>
                <a:srgbClr val="2A515C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0070C0"/>
                </a:solidFill>
              </a:rPr>
              <a:t>No huge change to this picture it just brining co-ordination to all the different bodies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0070C0"/>
                </a:solidFill>
              </a:rPr>
              <a:t>Bilateral with other Departments to ensure linkage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0070C0"/>
                </a:solidFill>
              </a:rPr>
              <a:t>Agree working relationship with all entities including those who may not be </a:t>
            </a:r>
            <a:r>
              <a:rPr lang="en-IE" b="1" dirty="0" err="1" smtClean="0">
                <a:solidFill>
                  <a:srgbClr val="0070C0"/>
                </a:solidFill>
              </a:rPr>
              <a:t>representated</a:t>
            </a:r>
            <a:r>
              <a:rPr lang="en-IE" b="1" dirty="0" smtClean="0">
                <a:solidFill>
                  <a:srgbClr val="0070C0"/>
                </a:solidFill>
              </a:rPr>
              <a:t> on the </a:t>
            </a:r>
            <a:r>
              <a:rPr lang="en-IE" b="1" dirty="0" err="1" smtClean="0">
                <a:solidFill>
                  <a:srgbClr val="0070C0"/>
                </a:solidFill>
              </a:rPr>
              <a:t>LCDC</a:t>
            </a:r>
            <a:endParaRPr lang="en-IE" b="1" dirty="0" smtClean="0">
              <a:solidFill>
                <a:srgbClr val="0070C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en-IE" b="1" dirty="0" smtClean="0">
                <a:solidFill>
                  <a:srgbClr val="0070C0"/>
                </a:solidFill>
              </a:rPr>
              <a:t>Template Protocol for engagement with bodies whether on or off </a:t>
            </a:r>
            <a:r>
              <a:rPr lang="en-IE" b="1" dirty="0" err="1" smtClean="0">
                <a:solidFill>
                  <a:srgbClr val="0070C0"/>
                </a:solidFill>
              </a:rPr>
              <a:t>LCD</a:t>
            </a:r>
            <a:r>
              <a:rPr lang="en-IE" dirty="0" err="1" smtClean="0">
                <a:solidFill>
                  <a:srgbClr val="0070C0"/>
                </a:solidFill>
              </a:rPr>
              <a:t>C</a:t>
            </a:r>
            <a:endParaRPr lang="en-IE" dirty="0" smtClean="0">
              <a:solidFill>
                <a:srgbClr val="0070C0"/>
              </a:solidFill>
            </a:endParaRPr>
          </a:p>
          <a:p>
            <a:pPr marL="171450" indent="-171450">
              <a:buFont typeface="Arial" pitchFamily="34" charset="0"/>
              <a:buChar char="•"/>
            </a:pPr>
            <a:endParaRPr lang="en-IE" dirty="0" smtClean="0"/>
          </a:p>
          <a:p>
            <a:pPr marL="171450" indent="-171450">
              <a:buFont typeface="Arial" pitchFamily="34" charset="0"/>
              <a:buChar char="•"/>
            </a:pPr>
            <a:endParaRPr lang="en-IE" dirty="0" smtClean="0"/>
          </a:p>
          <a:p>
            <a:pPr marL="171450" indent="-171450">
              <a:buFont typeface="Arial" pitchFamily="34" charset="0"/>
              <a:buChar char="•"/>
            </a:pPr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41C96B0-133E-437C-ABB0-51148585404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32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65" y="4505077"/>
            <a:ext cx="6602685" cy="561662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6434" indent="-226434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FF0000"/>
                </a:solidFill>
              </a:rPr>
              <a:t>Coinciding </a:t>
            </a:r>
            <a:r>
              <a:rPr lang="en-IE" b="1" dirty="0">
                <a:solidFill>
                  <a:srgbClr val="FF0000"/>
                </a:solidFill>
              </a:rPr>
              <a:t>with accession to EEC strong community development and local development sectors evolved</a:t>
            </a:r>
          </a:p>
          <a:p>
            <a:pPr marL="226434" indent="-226434" eaLnBrk="1" hangingPunct="1">
              <a:buFont typeface="Wingdings" pitchFamily="2" charset="2"/>
              <a:buChar char="Ø"/>
            </a:pPr>
            <a:r>
              <a:rPr lang="en-IE" b="1" dirty="0"/>
              <a:t>Seeking to address economic develop – long-term unemployed – economic marginalised and social inclusion</a:t>
            </a:r>
          </a:p>
          <a:p>
            <a:pPr marL="226434" indent="-226434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0070C0"/>
                </a:solidFill>
              </a:rPr>
              <a:t>It evolved largely in </a:t>
            </a:r>
            <a:r>
              <a:rPr lang="en-IE" b="1" dirty="0" smtClean="0">
                <a:solidFill>
                  <a:srgbClr val="0070C0"/>
                </a:solidFill>
              </a:rPr>
              <a:t>parallel </a:t>
            </a:r>
            <a:r>
              <a:rPr lang="en-IE" b="1" dirty="0">
                <a:solidFill>
                  <a:srgbClr val="0070C0"/>
                </a:solidFill>
              </a:rPr>
              <a:t>with and outside the LG system; continued through the </a:t>
            </a:r>
            <a:r>
              <a:rPr lang="en-IE" b="1" dirty="0" err="1">
                <a:solidFill>
                  <a:srgbClr val="0070C0"/>
                </a:solidFill>
              </a:rPr>
              <a:t>90’s</a:t>
            </a:r>
            <a:r>
              <a:rPr lang="en-IE" b="1" dirty="0">
                <a:solidFill>
                  <a:srgbClr val="0070C0"/>
                </a:solidFill>
              </a:rPr>
              <a:t> &amp; early </a:t>
            </a:r>
            <a:r>
              <a:rPr lang="en-IE" b="1" dirty="0" err="1" smtClean="0">
                <a:solidFill>
                  <a:srgbClr val="0070C0"/>
                </a:solidFill>
              </a:rPr>
              <a:t>2000’s</a:t>
            </a:r>
            <a:endParaRPr lang="en-IE" b="1" dirty="0" smtClean="0">
              <a:solidFill>
                <a:srgbClr val="0070C0"/>
              </a:solidFill>
            </a:endParaRPr>
          </a:p>
          <a:p>
            <a:pPr marL="226434" indent="-226434" eaLnBrk="1" hangingPunct="1">
              <a:buFont typeface="Wingdings" pitchFamily="2" charset="2"/>
              <a:buChar char="Ø"/>
            </a:pPr>
            <a:endParaRPr lang="en-IE" b="1" dirty="0">
              <a:solidFill>
                <a:srgbClr val="0070C0"/>
              </a:solidFill>
            </a:endParaRPr>
          </a:p>
          <a:p>
            <a:pPr marL="226434" indent="-226434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FF0000"/>
                </a:solidFill>
              </a:rPr>
              <a:t>Community Development Programme 1990 (40 – 185)	</a:t>
            </a:r>
            <a:r>
              <a:rPr lang="en-IE" b="1" dirty="0"/>
              <a:t>LEADER 1991.  LEADER LAGs or Partnerships	</a:t>
            </a:r>
            <a:r>
              <a:rPr lang="en-IE" b="1" dirty="0" err="1">
                <a:solidFill>
                  <a:srgbClr val="0066FF"/>
                </a:solidFill>
              </a:rPr>
              <a:t>PESP</a:t>
            </a:r>
            <a:r>
              <a:rPr lang="en-IE" b="1" dirty="0">
                <a:solidFill>
                  <a:srgbClr val="0066FF"/>
                </a:solidFill>
              </a:rPr>
              <a:t> 1993 – </a:t>
            </a:r>
            <a:r>
              <a:rPr lang="en-IE" b="1" dirty="0" err="1">
                <a:solidFill>
                  <a:srgbClr val="0066FF"/>
                </a:solidFill>
              </a:rPr>
              <a:t>longterm</a:t>
            </a:r>
            <a:r>
              <a:rPr lang="en-IE" b="1" dirty="0">
                <a:solidFill>
                  <a:srgbClr val="0066FF"/>
                </a:solidFill>
              </a:rPr>
              <a:t> unemployment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FF0000"/>
                </a:solidFill>
              </a:rPr>
              <a:t>Between </a:t>
            </a:r>
            <a:r>
              <a:rPr lang="en-IE" b="1" dirty="0">
                <a:solidFill>
                  <a:srgbClr val="FF0000"/>
                </a:solidFill>
              </a:rPr>
              <a:t>2005 – 2008 Cohesion Process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0070C0"/>
                </a:solidFill>
              </a:rPr>
              <a:t>Purpose = more integrated approach to local and rural development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FF0000"/>
                </a:solidFill>
              </a:rPr>
              <a:t>Followed by the integration process = merged </a:t>
            </a:r>
            <a:r>
              <a:rPr lang="en-IE" b="1" dirty="0" err="1">
                <a:solidFill>
                  <a:srgbClr val="FF0000"/>
                </a:solidFill>
              </a:rPr>
              <a:t>CDPs</a:t>
            </a:r>
            <a:r>
              <a:rPr lang="en-IE" b="1" dirty="0">
                <a:solidFill>
                  <a:srgbClr val="FF0000"/>
                </a:solidFill>
              </a:rPr>
              <a:t> with new partnerships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FF0000"/>
                </a:solidFill>
              </a:rPr>
              <a:t>No</a:t>
            </a:r>
            <a:r>
              <a:rPr lang="en-IE" b="1" dirty="0">
                <a:solidFill>
                  <a:srgbClr val="FF0000"/>
                </a:solidFill>
              </a:rPr>
              <a:t>. of structures was rationalised, but still </a:t>
            </a:r>
            <a:r>
              <a:rPr lang="en-IE" b="1" dirty="0">
                <a:solidFill>
                  <a:srgbClr val="0066FF"/>
                </a:solidFill>
              </a:rPr>
              <a:t>largely outside LG </a:t>
            </a:r>
            <a:endParaRPr lang="en-IE" b="1" dirty="0" smtClean="0">
              <a:solidFill>
                <a:srgbClr val="0066FF"/>
              </a:solidFill>
            </a:endParaRP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0066FF"/>
                </a:solidFill>
              </a:rPr>
              <a:t>Still </a:t>
            </a:r>
            <a:r>
              <a:rPr lang="en-IE" b="1" dirty="0">
                <a:solidFill>
                  <a:srgbClr val="0066FF"/>
                </a:solidFill>
              </a:rPr>
              <a:t>a crowded landscape we still face today </a:t>
            </a:r>
            <a:r>
              <a:rPr lang="en-IE" b="1" dirty="0" err="1"/>
              <a:t>FRC’s</a:t>
            </a:r>
            <a:r>
              <a:rPr lang="en-IE" b="1" dirty="0"/>
              <a:t>. Drugs &amp; Alcohol Task forces, </a:t>
            </a:r>
            <a:r>
              <a:rPr lang="en-IE" b="1" dirty="0" err="1"/>
              <a:t>ETBs</a:t>
            </a:r>
            <a:r>
              <a:rPr lang="en-IE" b="1" dirty="0"/>
              <a:t>, </a:t>
            </a:r>
            <a:r>
              <a:rPr lang="en-IE" b="1" dirty="0" err="1"/>
              <a:t>CYPSCs</a:t>
            </a:r>
            <a:r>
              <a:rPr lang="en-IE" b="1" dirty="0"/>
              <a:t>, Traveller Support Groups, Youth groups, Migrant groups, Rural Transport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0066FF"/>
                </a:solidFill>
              </a:rPr>
              <a:t>Faced with this, the</a:t>
            </a:r>
            <a:r>
              <a:rPr lang="en-IE" b="1" dirty="0">
                <a:solidFill>
                  <a:srgbClr val="0070C0"/>
                </a:solidFill>
              </a:rPr>
              <a:t> challenge of reduced resources all round and bypassed LG system</a:t>
            </a:r>
            <a:endParaRPr lang="en-IE" b="1" dirty="0">
              <a:solidFill>
                <a:srgbClr val="0066FF"/>
              </a:solidFill>
            </a:endParaRP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>
                <a:solidFill>
                  <a:srgbClr val="0066FF"/>
                </a:solidFill>
              </a:rPr>
              <a:t>Government embarked on Alignment process – seeking to bring order to complex and confused </a:t>
            </a:r>
            <a:r>
              <a:rPr lang="en-IE" b="1" dirty="0" smtClean="0">
                <a:solidFill>
                  <a:srgbClr val="0066FF"/>
                </a:solidFill>
              </a:rPr>
              <a:t>landscape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Position </a:t>
            </a:r>
            <a:r>
              <a:rPr lang="en-IE" dirty="0"/>
              <a:t>LG as a key </a:t>
            </a:r>
            <a:r>
              <a:rPr lang="en-IE" dirty="0" smtClean="0"/>
              <a:t>focus. 		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LG </a:t>
            </a:r>
            <a:r>
              <a:rPr lang="en-IE" dirty="0"/>
              <a:t>as main driver but in partnership with community development bodies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/>
              <a:t>2 </a:t>
            </a:r>
            <a:r>
              <a:rPr lang="en-IE" dirty="0" err="1"/>
              <a:t>yrs</a:t>
            </a:r>
            <a:r>
              <a:rPr lang="en-IE" dirty="0"/>
              <a:t> since LG Act 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/>
              <a:t>Better coordination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/>
              <a:t>Local development entities to work closely with </a:t>
            </a:r>
            <a:r>
              <a:rPr lang="en-IE" dirty="0" err="1"/>
              <a:t>LCDC</a:t>
            </a:r>
            <a:r>
              <a:rPr lang="en-IE" dirty="0"/>
              <a:t>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err="1"/>
              <a:t>LCDC</a:t>
            </a:r>
            <a:r>
              <a:rPr lang="en-IE" dirty="0"/>
              <a:t> is unique that it is independent in its decision making </a:t>
            </a:r>
          </a:p>
          <a:p>
            <a:pPr marL="226434" indent="-226434" eaLnBrk="1" hangingPunct="1">
              <a:buFont typeface="Wingdings" pitchFamily="2" charset="2"/>
              <a:buChar char="Ø"/>
            </a:pPr>
            <a:r>
              <a:rPr lang="en-IE" dirty="0"/>
              <a:t>It be weighted in favour of the community/private sector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>
              <a:solidFill>
                <a:srgbClr val="0066FF"/>
              </a:solidFill>
            </a:endParaRPr>
          </a:p>
          <a:p>
            <a:pPr marL="171436" indent="-171436" eaLnBrk="1" hangingPunct="1"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74" y="4689475"/>
            <a:ext cx="6264696" cy="4856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Co-production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All work together and prepare actions not co-opting actions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Achieve better results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Deliver services in a better way 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In participation and collaboration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LA second tier of government it is there to develop communities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It is changing their focus. An onus on the LA to deliver to their communities.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Gives LA a stronger role in local and community development</a:t>
            </a:r>
          </a:p>
          <a:p>
            <a:pPr eaLnBrk="1" hangingPunct="1"/>
            <a:r>
              <a:rPr lang="en-IE" b="1" dirty="0">
                <a:solidFill>
                  <a:srgbClr val="00B050"/>
                </a:solidFill>
              </a:rPr>
              <a:t>So what are we trying to achieve?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smtClean="0">
                <a:solidFill>
                  <a:srgbClr val="FF0000"/>
                </a:solidFill>
              </a:rPr>
              <a:t>Build </a:t>
            </a:r>
            <a:r>
              <a:rPr lang="en-IE" b="1" dirty="0">
                <a:solidFill>
                  <a:srgbClr val="FF0000"/>
                </a:solidFill>
              </a:rPr>
              <a:t>and expand upon on approach to local and community development that is largely considered to be one of the most effective approaches to local </a:t>
            </a:r>
            <a:r>
              <a:rPr lang="en-IE" b="1" dirty="0" smtClean="0">
                <a:solidFill>
                  <a:srgbClr val="FF0000"/>
                </a:solidFill>
              </a:rPr>
              <a:t>development</a:t>
            </a:r>
            <a:endParaRPr lang="en-IE" b="1" dirty="0">
              <a:solidFill>
                <a:srgbClr val="FF0000"/>
              </a:solidFill>
            </a:endParaRP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/>
              <a:t>Embed the bottom-up approach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>
                <a:solidFill>
                  <a:srgbClr val="0070C0"/>
                </a:solidFill>
              </a:rPr>
              <a:t>Local </a:t>
            </a:r>
            <a:r>
              <a:rPr lang="en-IE" b="1" dirty="0" smtClean="0">
                <a:solidFill>
                  <a:srgbClr val="0070C0"/>
                </a:solidFill>
              </a:rPr>
              <a:t>people to decide </a:t>
            </a:r>
            <a:r>
              <a:rPr lang="en-IE" b="1" dirty="0">
                <a:solidFill>
                  <a:srgbClr val="0070C0"/>
                </a:solidFill>
              </a:rPr>
              <a:t>what is </a:t>
            </a:r>
            <a:r>
              <a:rPr lang="en-IE" b="1" dirty="0" smtClean="0">
                <a:solidFill>
                  <a:srgbClr val="0070C0"/>
                </a:solidFill>
              </a:rPr>
              <a:t>needed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endParaRPr lang="en-IE" b="1" dirty="0">
              <a:solidFill>
                <a:srgbClr val="0070C0"/>
              </a:solidFill>
            </a:endParaRP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err="1">
                <a:solidFill>
                  <a:srgbClr val="FF0000"/>
                </a:solidFill>
              </a:rPr>
              <a:t>LCDC</a:t>
            </a:r>
            <a:r>
              <a:rPr lang="en-IE" b="1" dirty="0">
                <a:solidFill>
                  <a:srgbClr val="FF0000"/>
                </a:solidFill>
              </a:rPr>
              <a:t> based on Local Action Group model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smtClean="0">
                <a:solidFill>
                  <a:srgbClr val="0070C0"/>
                </a:solidFill>
              </a:rPr>
              <a:t>Greater </a:t>
            </a:r>
            <a:r>
              <a:rPr lang="en-IE" b="1" dirty="0">
                <a:solidFill>
                  <a:srgbClr val="0070C0"/>
                </a:solidFill>
              </a:rPr>
              <a:t>collaboration across all local bodies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smtClean="0">
                <a:solidFill>
                  <a:srgbClr val="FF0000"/>
                </a:solidFill>
              </a:rPr>
              <a:t>LA’s </a:t>
            </a:r>
            <a:r>
              <a:rPr lang="en-IE" b="1" dirty="0">
                <a:solidFill>
                  <a:srgbClr val="FF0000"/>
                </a:solidFill>
              </a:rPr>
              <a:t>have a vital and more systematic input into the new structures – not just based on ad hoc basis, but an input that is systemised within the structures – also have a very important role in facilitating and supporting the new structures.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smtClean="0"/>
              <a:t>Ultimately </a:t>
            </a:r>
            <a:r>
              <a:rPr lang="en-IE" b="1" dirty="0"/>
              <a:t>we want better targeting, through </a:t>
            </a:r>
            <a:r>
              <a:rPr lang="en-IE" b="1" dirty="0" err="1"/>
              <a:t>LCDC</a:t>
            </a:r>
            <a:r>
              <a:rPr lang="en-IE" b="1" dirty="0"/>
              <a:t> coordination role generally and through </a:t>
            </a:r>
            <a:r>
              <a:rPr lang="en-IE" b="1" dirty="0" err="1"/>
              <a:t>LECP</a:t>
            </a:r>
            <a:r>
              <a:rPr lang="en-IE" b="1" dirty="0"/>
              <a:t> specifically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endParaRPr lang="en-IE" dirty="0" smtClean="0"/>
          </a:p>
          <a:p>
            <a:pPr marL="171436" indent="-171436" eaLnBrk="1" hangingPunct="1"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974" y="4689475"/>
            <a:ext cx="6264696" cy="48561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Co-production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All work together and prepare actions not co-opting actions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Achieve better results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Deliver services in a better way 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In participation and collaboration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LA second tier of government it is there to develop communities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It is changing their focus. An onus on the LA to deliver to their communities.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Gives LA a stronger role in local and community development</a:t>
            </a:r>
          </a:p>
          <a:p>
            <a:pPr eaLnBrk="1" hangingPunct="1"/>
            <a:r>
              <a:rPr lang="en-IE" b="1" dirty="0">
                <a:solidFill>
                  <a:srgbClr val="00B050"/>
                </a:solidFill>
              </a:rPr>
              <a:t>So what are we trying to achieve?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smtClean="0">
                <a:solidFill>
                  <a:srgbClr val="FF0000"/>
                </a:solidFill>
              </a:rPr>
              <a:t>Build </a:t>
            </a:r>
            <a:r>
              <a:rPr lang="en-IE" b="1" dirty="0">
                <a:solidFill>
                  <a:srgbClr val="FF0000"/>
                </a:solidFill>
              </a:rPr>
              <a:t>and expand upon on approach to local and community development that is largely considered to be one of the most effective approaches to local </a:t>
            </a:r>
            <a:r>
              <a:rPr lang="en-IE" b="1" dirty="0" smtClean="0">
                <a:solidFill>
                  <a:srgbClr val="FF0000"/>
                </a:solidFill>
              </a:rPr>
              <a:t>development</a:t>
            </a:r>
            <a:endParaRPr lang="en-IE" b="1" dirty="0">
              <a:solidFill>
                <a:srgbClr val="FF0000"/>
              </a:solidFill>
            </a:endParaRP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/>
              <a:t>Embed the bottom-up approach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>
                <a:solidFill>
                  <a:srgbClr val="0070C0"/>
                </a:solidFill>
              </a:rPr>
              <a:t>Local </a:t>
            </a:r>
            <a:r>
              <a:rPr lang="en-IE" b="1" dirty="0" smtClean="0">
                <a:solidFill>
                  <a:srgbClr val="0070C0"/>
                </a:solidFill>
              </a:rPr>
              <a:t>people to decide </a:t>
            </a:r>
            <a:r>
              <a:rPr lang="en-IE" b="1" dirty="0">
                <a:solidFill>
                  <a:srgbClr val="0070C0"/>
                </a:solidFill>
              </a:rPr>
              <a:t>what is </a:t>
            </a:r>
            <a:r>
              <a:rPr lang="en-IE" b="1" dirty="0" smtClean="0">
                <a:solidFill>
                  <a:srgbClr val="0070C0"/>
                </a:solidFill>
              </a:rPr>
              <a:t>needed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endParaRPr lang="en-IE" b="1" dirty="0">
              <a:solidFill>
                <a:srgbClr val="0070C0"/>
              </a:solidFill>
            </a:endParaRP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err="1">
                <a:solidFill>
                  <a:srgbClr val="FF0000"/>
                </a:solidFill>
              </a:rPr>
              <a:t>LCDC</a:t>
            </a:r>
            <a:r>
              <a:rPr lang="en-IE" b="1" dirty="0">
                <a:solidFill>
                  <a:srgbClr val="FF0000"/>
                </a:solidFill>
              </a:rPr>
              <a:t> based on Local Action Group model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smtClean="0">
                <a:solidFill>
                  <a:srgbClr val="0070C0"/>
                </a:solidFill>
              </a:rPr>
              <a:t>Greater </a:t>
            </a:r>
            <a:r>
              <a:rPr lang="en-IE" b="1" dirty="0">
                <a:solidFill>
                  <a:srgbClr val="0070C0"/>
                </a:solidFill>
              </a:rPr>
              <a:t>collaboration across all local bodies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smtClean="0">
                <a:solidFill>
                  <a:srgbClr val="FF0000"/>
                </a:solidFill>
              </a:rPr>
              <a:t>LA’s </a:t>
            </a:r>
            <a:r>
              <a:rPr lang="en-IE" b="1" dirty="0">
                <a:solidFill>
                  <a:srgbClr val="FF0000"/>
                </a:solidFill>
              </a:rPr>
              <a:t>have a vital and more systematic input into the new structures – not just based on ad hoc basis, but an input that is systemised within the structures – also have a very important role in facilitating and supporting the new structures.</a:t>
            </a:r>
          </a:p>
          <a:p>
            <a:pPr marL="169828" indent="-169828" eaLnBrk="1" hangingPunct="1">
              <a:buFont typeface="Arial" pitchFamily="34" charset="0"/>
              <a:buChar char="•"/>
            </a:pPr>
            <a:r>
              <a:rPr lang="en-IE" b="1" dirty="0" smtClean="0"/>
              <a:t>Ultimately </a:t>
            </a:r>
            <a:r>
              <a:rPr lang="en-IE" b="1" dirty="0"/>
              <a:t>we want better targeting, through </a:t>
            </a:r>
            <a:r>
              <a:rPr lang="en-IE" b="1" dirty="0" err="1"/>
              <a:t>LCDC</a:t>
            </a:r>
            <a:r>
              <a:rPr lang="en-IE" b="1" dirty="0"/>
              <a:t> coordination role generally and through </a:t>
            </a:r>
            <a:r>
              <a:rPr lang="en-IE" b="1" dirty="0" err="1"/>
              <a:t>LECP</a:t>
            </a:r>
            <a:r>
              <a:rPr lang="en-IE" b="1" dirty="0"/>
              <a:t> specifically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endParaRPr lang="en-IE" dirty="0" smtClean="0"/>
          </a:p>
          <a:p>
            <a:pPr marL="171436" indent="-171436" eaLnBrk="1" hangingPunct="1"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65" y="4577085"/>
            <a:ext cx="6408711" cy="5184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err="1" smtClean="0"/>
              <a:t>Ongoing</a:t>
            </a:r>
            <a:endParaRPr lang="en-IE" dirty="0" smtClean="0"/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Incremental approach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b="1" dirty="0" err="1" smtClean="0"/>
              <a:t>SICAP</a:t>
            </a:r>
            <a:r>
              <a:rPr lang="en-IE" b="1" dirty="0" smtClean="0"/>
              <a:t> </a:t>
            </a:r>
            <a:r>
              <a:rPr lang="en-IE" dirty="0" smtClean="0"/>
              <a:t>-  taken on a management role in programme and it has been very effective. 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 smtClean="0"/>
              <a:t>There have been some teething difficulties but we are looking at these and tweaking the systems.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b="1" dirty="0" smtClean="0"/>
              <a:t>LEADER </a:t>
            </a:r>
            <a:r>
              <a:rPr lang="en-IE" dirty="0" smtClean="0"/>
              <a:t>	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 smtClean="0"/>
              <a:t>23 out of 28 are </a:t>
            </a:r>
            <a:r>
              <a:rPr lang="en-IE" dirty="0" err="1" smtClean="0"/>
              <a:t>LCDC</a:t>
            </a:r>
            <a:r>
              <a:rPr lang="en-IE" dirty="0" smtClean="0"/>
              <a:t>-led LAGs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 smtClean="0"/>
              <a:t>Where they are </a:t>
            </a:r>
            <a:r>
              <a:rPr lang="en-IE" dirty="0" err="1" smtClean="0"/>
              <a:t>LDC</a:t>
            </a:r>
            <a:r>
              <a:rPr lang="en-IE" dirty="0" smtClean="0"/>
              <a:t>-led the </a:t>
            </a:r>
            <a:r>
              <a:rPr lang="en-IE" dirty="0" err="1" smtClean="0"/>
              <a:t>LCDC</a:t>
            </a:r>
            <a:r>
              <a:rPr lang="en-IE" dirty="0" smtClean="0"/>
              <a:t> will have an oversight role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b="1" dirty="0" smtClean="0"/>
              <a:t>PEACE 4 Programme </a:t>
            </a:r>
            <a:r>
              <a:rPr lang="en-IE" dirty="0" smtClean="0"/>
              <a:t>is being rolled out for 6 border counties of Ireland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 smtClean="0"/>
              <a:t>Guidance from the </a:t>
            </a:r>
            <a:r>
              <a:rPr lang="en-IE" dirty="0" err="1" smtClean="0"/>
              <a:t>SEUPB</a:t>
            </a:r>
            <a:r>
              <a:rPr lang="en-IE" dirty="0" smtClean="0"/>
              <a:t> has </a:t>
            </a:r>
            <a:r>
              <a:rPr lang="en-IE" dirty="0" err="1" smtClean="0"/>
              <a:t>indiciated</a:t>
            </a:r>
            <a:r>
              <a:rPr lang="en-IE" dirty="0" smtClean="0"/>
              <a:t> that the </a:t>
            </a:r>
            <a:r>
              <a:rPr lang="en-IE" dirty="0" err="1" smtClean="0"/>
              <a:t>LCDC</a:t>
            </a:r>
            <a:r>
              <a:rPr lang="en-IE" dirty="0" smtClean="0"/>
              <a:t> is the appropriate body to implement the Programme. 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 smtClean="0"/>
              <a:t>We will work closely with the COs on how the </a:t>
            </a:r>
            <a:r>
              <a:rPr lang="en-IE" dirty="0" err="1" smtClean="0"/>
              <a:t>LCDC</a:t>
            </a:r>
            <a:r>
              <a:rPr lang="en-IE" dirty="0" smtClean="0"/>
              <a:t> will become the PEACE Partnership 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 smtClean="0"/>
              <a:t>Membership may needed to extended to accommodate target groups like youth 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Protocol 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 err="1" smtClean="0"/>
              <a:t>HSE</a:t>
            </a:r>
            <a:r>
              <a:rPr lang="en-IE" dirty="0" smtClean="0"/>
              <a:t> 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 err="1" smtClean="0"/>
              <a:t>DCYA</a:t>
            </a:r>
            <a:r>
              <a:rPr lang="en-IE" dirty="0" smtClean="0"/>
              <a:t> are developing guidelines for their Children and Young Persons Services Committee (</a:t>
            </a:r>
            <a:r>
              <a:rPr lang="en-IE" dirty="0" err="1" smtClean="0"/>
              <a:t>CYPSCs</a:t>
            </a:r>
            <a:r>
              <a:rPr lang="en-IE" dirty="0" smtClean="0"/>
              <a:t>) </a:t>
            </a:r>
          </a:p>
          <a:p>
            <a:pPr marL="628636" lvl="1" indent="-171436" eaLnBrk="1" hangingPunct="1">
              <a:buFont typeface="Arial" pitchFamily="34" charset="0"/>
              <a:buChar char="•"/>
            </a:pPr>
            <a:r>
              <a:rPr lang="en-IE" dirty="0" err="1" smtClean="0"/>
              <a:t>ETB</a:t>
            </a:r>
            <a:r>
              <a:rPr lang="en-IE" dirty="0" err="1"/>
              <a:t>s</a:t>
            </a:r>
            <a:endParaRPr lang="en-IE" dirty="0" smtClean="0"/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b="1" dirty="0" smtClean="0"/>
              <a:t>DES</a:t>
            </a:r>
            <a:r>
              <a:rPr lang="en-IE" dirty="0" smtClean="0"/>
              <a:t>- N</a:t>
            </a:r>
            <a:r>
              <a:rPr lang="en-IE" i="1" dirty="0" smtClean="0"/>
              <a:t>ational </a:t>
            </a:r>
            <a:r>
              <a:rPr lang="en-IE" i="1" dirty="0"/>
              <a:t>Plan for Equity of Access to Higher Education 2015–2019</a:t>
            </a:r>
            <a:r>
              <a:rPr lang="en-IE" dirty="0"/>
              <a:t> </a:t>
            </a:r>
            <a:r>
              <a:rPr lang="en-IE" dirty="0" smtClean="0"/>
              <a:t>The </a:t>
            </a:r>
            <a:r>
              <a:rPr lang="en-IE" dirty="0"/>
              <a:t>establishment of the regional clusters and the Local Community Development Committees (</a:t>
            </a:r>
            <a:r>
              <a:rPr lang="en-IE" dirty="0" err="1"/>
              <a:t>LCDCs</a:t>
            </a:r>
            <a:r>
              <a:rPr lang="en-IE" dirty="0"/>
              <a:t>) at city or county level provide an opportunity to launch and support such initiatives.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981" y="4689475"/>
            <a:ext cx="6120679" cy="44434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IE" b="1" dirty="0">
                <a:solidFill>
                  <a:srgbClr val="FF0000"/>
                </a:solidFill>
              </a:rPr>
              <a:t>The primary local and community development structure at local level</a:t>
            </a:r>
          </a:p>
          <a:p>
            <a:pPr eaLnBrk="1" hangingPunct="1"/>
            <a:r>
              <a:rPr lang="en-IE" dirty="0" smtClean="0"/>
              <a:t>Fulcrum for local and </a:t>
            </a:r>
            <a:r>
              <a:rPr lang="en-IE" dirty="0" err="1" smtClean="0"/>
              <a:t>comm</a:t>
            </a:r>
            <a:r>
              <a:rPr lang="en-IE" dirty="0" smtClean="0"/>
              <a:t> </a:t>
            </a:r>
            <a:r>
              <a:rPr lang="en-IE" dirty="0" err="1" smtClean="0"/>
              <a:t>dev</a:t>
            </a:r>
            <a:endParaRPr lang="en-IE" dirty="0" smtClean="0"/>
          </a:p>
          <a:p>
            <a:pPr eaLnBrk="1" hangingPunct="1"/>
            <a:r>
              <a:rPr lang="en-IE" b="1" u="sng" dirty="0" smtClean="0"/>
              <a:t>Focal </a:t>
            </a:r>
            <a:r>
              <a:rPr lang="en-IE" b="1" u="sng" dirty="0"/>
              <a:t>Point</a:t>
            </a:r>
            <a:r>
              <a:rPr lang="en-IE" dirty="0"/>
              <a:t> – </a:t>
            </a:r>
            <a:r>
              <a:rPr lang="en-IE" b="1" dirty="0"/>
              <a:t>around which this joined-up approach will be </a:t>
            </a:r>
            <a:r>
              <a:rPr lang="en-IE" b="1" dirty="0" smtClean="0"/>
              <a:t>pursued</a:t>
            </a:r>
          </a:p>
          <a:p>
            <a:pPr eaLnBrk="1" hangingPunct="1"/>
            <a:endParaRPr lang="en-IE" b="1" dirty="0"/>
          </a:p>
          <a:p>
            <a:pPr eaLnBrk="1" hangingPunct="1"/>
            <a:r>
              <a:rPr lang="en-IE" b="1" u="sng" dirty="0" smtClean="0">
                <a:solidFill>
                  <a:srgbClr val="0066FF"/>
                </a:solidFill>
              </a:rPr>
              <a:t>Shared </a:t>
            </a:r>
            <a:r>
              <a:rPr lang="en-IE" b="1" u="sng" dirty="0">
                <a:solidFill>
                  <a:srgbClr val="0066FF"/>
                </a:solidFill>
              </a:rPr>
              <a:t>View</a:t>
            </a:r>
            <a:r>
              <a:rPr lang="en-IE" b="1" dirty="0">
                <a:solidFill>
                  <a:srgbClr val="0066FF"/>
                </a:solidFill>
              </a:rPr>
              <a:t> – develop a common understanding among all agencies, bodies and structures as to what is needed in their </a:t>
            </a:r>
            <a:r>
              <a:rPr lang="en-IE" b="1" dirty="0" smtClean="0">
                <a:solidFill>
                  <a:srgbClr val="0066FF"/>
                </a:solidFill>
              </a:rPr>
              <a:t>area</a:t>
            </a:r>
          </a:p>
          <a:p>
            <a:pPr eaLnBrk="1" hangingPunct="1"/>
            <a:r>
              <a:rPr lang="en-IE" b="1" u="sng" dirty="0" smtClean="0">
                <a:solidFill>
                  <a:srgbClr val="FF0000"/>
                </a:solidFill>
              </a:rPr>
              <a:t>Working </a:t>
            </a:r>
            <a:r>
              <a:rPr lang="en-IE" b="1" u="sng" dirty="0">
                <a:solidFill>
                  <a:srgbClr val="FF0000"/>
                </a:solidFill>
              </a:rPr>
              <a:t>Together</a:t>
            </a:r>
            <a:r>
              <a:rPr lang="en-IE" b="1" dirty="0">
                <a:solidFill>
                  <a:srgbClr val="FF0000"/>
                </a:solidFill>
              </a:rPr>
              <a:t> – to ensure these needs are met and shared priorities are addressed - Getting local </a:t>
            </a:r>
            <a:r>
              <a:rPr lang="en-IE" b="1" dirty="0" smtClean="0">
                <a:solidFill>
                  <a:srgbClr val="FF0000"/>
                </a:solidFill>
              </a:rPr>
              <a:t>agencies</a:t>
            </a:r>
          </a:p>
          <a:p>
            <a:pPr eaLnBrk="1" hangingPunct="1"/>
            <a:endParaRPr lang="en-IE" b="1" dirty="0">
              <a:solidFill>
                <a:srgbClr val="FF0000"/>
              </a:solidFill>
            </a:endParaRPr>
          </a:p>
          <a:p>
            <a:pPr eaLnBrk="1" hangingPunct="1"/>
            <a:r>
              <a:rPr lang="en-IE" b="1" dirty="0" smtClean="0"/>
              <a:t>But </a:t>
            </a:r>
            <a:r>
              <a:rPr lang="en-IE" b="1" dirty="0"/>
              <a:t>also </a:t>
            </a:r>
            <a:r>
              <a:rPr lang="en-IE" b="1" u="sng" dirty="0" smtClean="0"/>
              <a:t>Leading </a:t>
            </a:r>
            <a:r>
              <a:rPr lang="en-IE" b="1" u="sng" dirty="0"/>
              <a:t>the Way </a:t>
            </a:r>
            <a:r>
              <a:rPr lang="en-IE" b="1" dirty="0"/>
              <a:t> - constantly striving for new ways of developing services</a:t>
            </a:r>
          </a:p>
          <a:p>
            <a:pPr marL="169828" indent="-169828" eaLnBrk="1" hangingPunct="1">
              <a:buFontTx/>
              <a:buChar char="-"/>
            </a:pPr>
            <a:r>
              <a:rPr lang="en-IE" b="1" dirty="0" smtClean="0">
                <a:solidFill>
                  <a:srgbClr val="0066FF"/>
                </a:solidFill>
              </a:rPr>
              <a:t>You’ll </a:t>
            </a:r>
            <a:r>
              <a:rPr lang="en-IE" b="1" dirty="0">
                <a:solidFill>
                  <a:srgbClr val="0066FF"/>
                </a:solidFill>
              </a:rPr>
              <a:t>hear us say this several times today </a:t>
            </a:r>
            <a:r>
              <a:rPr lang="en-IE" b="1" dirty="0" smtClean="0">
                <a:solidFill>
                  <a:srgbClr val="0066FF"/>
                </a:solidFill>
              </a:rPr>
              <a:t> </a:t>
            </a:r>
            <a:r>
              <a:rPr lang="en-IE" b="1" dirty="0" smtClean="0"/>
              <a:t>Its </a:t>
            </a:r>
            <a:r>
              <a:rPr lang="en-IE" b="1" dirty="0"/>
              <a:t>not just about </a:t>
            </a:r>
            <a:r>
              <a:rPr lang="en-IE" b="1" dirty="0" err="1"/>
              <a:t>LCDC</a:t>
            </a:r>
            <a:r>
              <a:rPr lang="en-IE" b="1" dirty="0"/>
              <a:t> </a:t>
            </a:r>
            <a:r>
              <a:rPr lang="en-IE" b="1" dirty="0" smtClean="0"/>
              <a:t>members </a:t>
            </a:r>
            <a:r>
              <a:rPr lang="en-IE" b="1" dirty="0" smtClean="0">
                <a:solidFill>
                  <a:srgbClr val="FF0000"/>
                </a:solidFill>
              </a:rPr>
              <a:t>But </a:t>
            </a:r>
            <a:r>
              <a:rPr lang="en-IE" b="1" dirty="0">
                <a:solidFill>
                  <a:srgbClr val="FF0000"/>
                </a:solidFill>
              </a:rPr>
              <a:t>also the </a:t>
            </a:r>
            <a:r>
              <a:rPr lang="en-IE" b="1" dirty="0" smtClean="0">
                <a:solidFill>
                  <a:srgbClr val="FF0000"/>
                </a:solidFill>
              </a:rPr>
              <a:t>wide </a:t>
            </a:r>
            <a:r>
              <a:rPr lang="en-IE" b="1" dirty="0">
                <a:solidFill>
                  <a:srgbClr val="FF0000"/>
                </a:solidFill>
              </a:rPr>
              <a:t>range of other bodies expected to come within the </a:t>
            </a:r>
            <a:r>
              <a:rPr lang="en-IE" b="1" dirty="0" err="1">
                <a:solidFill>
                  <a:srgbClr val="FF0000"/>
                </a:solidFill>
              </a:rPr>
              <a:t>LCDC</a:t>
            </a:r>
            <a:r>
              <a:rPr lang="en-IE" b="1" dirty="0">
                <a:solidFill>
                  <a:srgbClr val="FF0000"/>
                </a:solidFill>
              </a:rPr>
              <a:t> sphere of influence</a:t>
            </a:r>
            <a:endParaRPr lang="en-IE" b="1" u="sng" dirty="0">
              <a:solidFill>
                <a:srgbClr val="FF0000"/>
              </a:solidFill>
            </a:endParaRPr>
          </a:p>
          <a:p>
            <a:pPr eaLnBrk="1" hangingPunct="1"/>
            <a:endParaRPr lang="en-IE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b="1" dirty="0" smtClean="0"/>
              <a:t>Integration of service delivery</a:t>
            </a:r>
          </a:p>
          <a:p>
            <a:pPr marL="171436" indent="-171436" eaLnBrk="1" hangingPunct="1">
              <a:buFont typeface="Arial" pitchFamily="34" charset="0"/>
              <a:buChar char="•"/>
            </a:pPr>
            <a:r>
              <a:rPr lang="en-IE" dirty="0" smtClean="0"/>
              <a:t>3 key areas …. First and foremost plan </a:t>
            </a:r>
          </a:p>
          <a:p>
            <a:pPr eaLnBrk="1" hangingPunct="1"/>
            <a:r>
              <a:rPr lang="en-IE" b="1" u="sng" dirty="0" smtClean="0">
                <a:solidFill>
                  <a:srgbClr val="FF0000"/>
                </a:solidFill>
              </a:rPr>
              <a:t>The </a:t>
            </a:r>
            <a:r>
              <a:rPr lang="en-IE" b="1" u="sng" dirty="0">
                <a:solidFill>
                  <a:srgbClr val="FF0000"/>
                </a:solidFill>
              </a:rPr>
              <a:t>Plan 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/>
              <a:t>The primary means through which this will be done and the primary functions of </a:t>
            </a:r>
            <a:r>
              <a:rPr lang="en-IE" b="1" dirty="0" err="1"/>
              <a:t>LCDCs</a:t>
            </a:r>
            <a:r>
              <a:rPr lang="en-IE" b="1" dirty="0"/>
              <a:t> is the development an implementation of Plan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0066FF"/>
                </a:solidFill>
              </a:rPr>
              <a:t>Caroline </a:t>
            </a:r>
            <a:r>
              <a:rPr lang="en-IE" b="1" dirty="0">
                <a:solidFill>
                  <a:srgbClr val="0066FF"/>
                </a:solidFill>
              </a:rPr>
              <a:t>will touch upon, this seeks to bring not just the resources of those local development agencies around the </a:t>
            </a:r>
            <a:r>
              <a:rPr lang="en-IE" b="1" dirty="0" err="1">
                <a:solidFill>
                  <a:srgbClr val="0066FF"/>
                </a:solidFill>
              </a:rPr>
              <a:t>LCDC</a:t>
            </a:r>
            <a:r>
              <a:rPr lang="en-IE" b="1" dirty="0">
                <a:solidFill>
                  <a:srgbClr val="0066FF"/>
                </a:solidFill>
              </a:rPr>
              <a:t>, but also more in the wider LD landscape who aren’t on </a:t>
            </a:r>
            <a:r>
              <a:rPr lang="en-IE" b="1" dirty="0" err="1">
                <a:solidFill>
                  <a:srgbClr val="0066FF"/>
                </a:solidFill>
              </a:rPr>
              <a:t>LCDC</a:t>
            </a:r>
            <a:endParaRPr lang="en-IE" b="1" dirty="0">
              <a:solidFill>
                <a:srgbClr val="0066FF"/>
              </a:solidFill>
            </a:endParaRP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/>
              <a:t>Resources </a:t>
            </a:r>
            <a:r>
              <a:rPr lang="en-IE" b="1" dirty="0"/>
              <a:t>available and those likely to become </a:t>
            </a:r>
            <a:r>
              <a:rPr lang="en-IE" b="1" dirty="0" smtClean="0"/>
              <a:t>available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endParaRPr lang="en-IE" b="1" dirty="0"/>
          </a:p>
          <a:p>
            <a:pPr marL="0" lvl="1" eaLnBrk="1" hangingPunct="1"/>
            <a:r>
              <a:rPr lang="en-IE" b="1" u="sng" dirty="0" smtClean="0">
                <a:solidFill>
                  <a:srgbClr val="FF0000"/>
                </a:solidFill>
              </a:rPr>
              <a:t>The Programmes </a:t>
            </a:r>
            <a:r>
              <a:rPr lang="en-IE" b="1" dirty="0"/>
              <a:t>The programmes not just </a:t>
            </a:r>
            <a:r>
              <a:rPr lang="en-IE" b="1" dirty="0" err="1"/>
              <a:t>lcdc</a:t>
            </a:r>
            <a:r>
              <a:rPr lang="en-IE" b="1" dirty="0"/>
              <a:t> members but others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0066FF"/>
                </a:solidFill>
              </a:rPr>
              <a:t>Over </a:t>
            </a:r>
            <a:r>
              <a:rPr lang="en-IE" b="1" dirty="0">
                <a:solidFill>
                  <a:srgbClr val="0066FF"/>
                </a:solidFill>
              </a:rPr>
              <a:t>the next 6 years </a:t>
            </a:r>
            <a:r>
              <a:rPr lang="en-IE" b="1" dirty="0" err="1">
                <a:solidFill>
                  <a:srgbClr val="0066FF"/>
                </a:solidFill>
              </a:rPr>
              <a:t>LCDCs</a:t>
            </a:r>
            <a:r>
              <a:rPr lang="en-IE" b="1" dirty="0">
                <a:solidFill>
                  <a:srgbClr val="0066FF"/>
                </a:solidFill>
              </a:rPr>
              <a:t> will implement/monitor the implementation of the </a:t>
            </a:r>
            <a:r>
              <a:rPr lang="en-IE" b="1" dirty="0" smtClean="0">
                <a:solidFill>
                  <a:srgbClr val="0066FF"/>
                </a:solidFill>
              </a:rPr>
              <a:t>Plan</a:t>
            </a:r>
            <a:endParaRPr lang="en-IE" b="1" dirty="0">
              <a:solidFill>
                <a:srgbClr val="0066FF"/>
              </a:solidFill>
            </a:endParaRP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/>
              <a:t>You </a:t>
            </a:r>
            <a:r>
              <a:rPr lang="en-IE" b="1" dirty="0"/>
              <a:t>will also have a programme implementation role</a:t>
            </a: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 smtClean="0">
                <a:solidFill>
                  <a:srgbClr val="0066FF"/>
                </a:solidFill>
              </a:rPr>
              <a:t>One </a:t>
            </a:r>
            <a:r>
              <a:rPr lang="en-IE" b="1" dirty="0">
                <a:solidFill>
                  <a:srgbClr val="0066FF"/>
                </a:solidFill>
              </a:rPr>
              <a:t>of the key things that sets it aside from </a:t>
            </a:r>
            <a:r>
              <a:rPr lang="en-IE" b="1" dirty="0" err="1">
                <a:solidFill>
                  <a:srgbClr val="0066FF"/>
                </a:solidFill>
              </a:rPr>
              <a:t>CDB’s</a:t>
            </a:r>
            <a:r>
              <a:rPr lang="en-IE" b="1" dirty="0">
                <a:solidFill>
                  <a:srgbClr val="0066FF"/>
                </a:solidFill>
              </a:rPr>
              <a:t> – </a:t>
            </a:r>
            <a:r>
              <a:rPr lang="en-IE" b="1" dirty="0" err="1">
                <a:solidFill>
                  <a:srgbClr val="0066FF"/>
                </a:solidFill>
              </a:rPr>
              <a:t>SICAP</a:t>
            </a:r>
            <a:r>
              <a:rPr lang="en-IE" b="1" dirty="0">
                <a:solidFill>
                  <a:srgbClr val="0066FF"/>
                </a:solidFill>
              </a:rPr>
              <a:t>, LEADER, other </a:t>
            </a:r>
            <a:r>
              <a:rPr lang="en-IE" b="1" dirty="0" err="1">
                <a:solidFill>
                  <a:srgbClr val="0066FF"/>
                </a:solidFill>
              </a:rPr>
              <a:t>Gov</a:t>
            </a:r>
            <a:r>
              <a:rPr lang="en-IE" b="1" dirty="0">
                <a:solidFill>
                  <a:srgbClr val="0066FF"/>
                </a:solidFill>
              </a:rPr>
              <a:t> programmes it seeks out for itself</a:t>
            </a:r>
          </a:p>
          <a:p>
            <a:pPr eaLnBrk="1" hangingPunct="1"/>
            <a:r>
              <a:rPr lang="en-IE" b="1" u="sng" dirty="0" smtClean="0">
                <a:solidFill>
                  <a:srgbClr val="FF0000"/>
                </a:solidFill>
              </a:rPr>
              <a:t>Coordination</a:t>
            </a:r>
            <a:endParaRPr lang="en-IE" b="1" u="sng" dirty="0">
              <a:solidFill>
                <a:srgbClr val="FF0000"/>
              </a:solidFill>
            </a:endParaRPr>
          </a:p>
          <a:p>
            <a:pPr marL="169828" indent="-169828" eaLnBrk="1" hangingPunct="1">
              <a:buFont typeface="Wingdings" pitchFamily="2" charset="2"/>
              <a:buChar char="Ø"/>
            </a:pPr>
            <a:r>
              <a:rPr lang="en-IE" b="1" dirty="0"/>
              <a:t>Everything cant be included in the Plan, so </a:t>
            </a:r>
            <a:r>
              <a:rPr lang="en-IE" b="1" dirty="0" err="1"/>
              <a:t>LCDCs</a:t>
            </a:r>
            <a:r>
              <a:rPr lang="en-IE" b="1" dirty="0"/>
              <a:t> will also have a broader responsibility seeking to co-ordinate as full a range of </a:t>
            </a:r>
            <a:r>
              <a:rPr lang="en-IE" b="1" dirty="0" err="1"/>
              <a:t>L&amp;C</a:t>
            </a:r>
            <a:r>
              <a:rPr lang="en-IE" b="1" dirty="0"/>
              <a:t> Dev funding as possible</a:t>
            </a:r>
          </a:p>
          <a:p>
            <a:pPr eaLnBrk="1" hangingPunct="1"/>
            <a:r>
              <a:rPr lang="en-IE" b="1" u="sng" dirty="0"/>
              <a:t> </a:t>
            </a:r>
          </a:p>
          <a:p>
            <a:pPr marL="628596" lvl="1" indent="-171436" eaLnBrk="1" hangingPunct="1">
              <a:buFont typeface="Arial" pitchFamily="34" charset="0"/>
              <a:buChar char="•"/>
            </a:pPr>
            <a:endParaRPr lang="en-I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8741B-0F43-4522-A252-A911E02ABA43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6C9F3E5-F39C-4676-9E02-15F9465A3F1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1191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313BD-0F4A-4AC3-8890-CC35BC08D62F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C22C3-2ECA-4C0D-A42A-DEE328D0E8B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8374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D9D8-61B4-440E-9A2B-56D4DAEA9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BA694-63AE-47E9-8D21-FC34174C925A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02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79A1-B72D-4E8C-8957-21C77F09D541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648D2A-08E2-4475-A351-3496349DF39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3917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3981E-9525-4D16-A22E-4900F6253843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A487A72-7E75-46D6-B9A3-9C1C44BA25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21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DB68-1F32-467A-9C01-7B044C729F7B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9B9A3-46E2-471D-9CCD-EEBE33AD57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17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IE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636C0-CADE-4B7F-8F6F-8326DDB03544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A1E957C-0432-4D48-95F4-E87BB760C6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370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F5C62-1A96-4665-A4BC-10E2275580F7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8A027E-E26D-484B-9707-2676471E30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41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5CB00-6053-4B53-A3BE-A132F992FADA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76C376E-801D-468B-B6A6-3538D7B2364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006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95272E2E-85B6-4AC2-BA71-22A6CBB44C2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8B194-C1BB-4AC5-9038-E9195D185167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5517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77782-722A-481B-B400-00C3DE05D9A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534553-D11C-4FA5-81D8-4265C00B9B37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698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fld id="{C0CC869A-879A-4A9D-A8EC-2B4EB1133473}" type="datetimeFigureOut">
              <a:rPr lang="en-IE"/>
              <a:pPr>
                <a:defRPr/>
              </a:pPr>
              <a:t>19/04/2016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7CC43295-136A-46BE-9033-6E02BF3F2A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61" r:id="rId1"/>
    <p:sldLayoutId id="2147484762" r:id="rId2"/>
    <p:sldLayoutId id="2147484763" r:id="rId3"/>
    <p:sldLayoutId id="2147484764" r:id="rId4"/>
    <p:sldLayoutId id="2147484765" r:id="rId5"/>
    <p:sldLayoutId id="2147484766" r:id="rId6"/>
    <p:sldLayoutId id="2147484767" r:id="rId7"/>
    <p:sldLayoutId id="2147484768" r:id="rId8"/>
    <p:sldLayoutId id="2147484769" r:id="rId9"/>
    <p:sldLayoutId id="2147484770" r:id="rId10"/>
    <p:sldLayoutId id="21474847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93B4B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Rockwell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Rockwell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Rockwell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Rockwell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Rockwell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Rockwell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Rockwell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93B4BD"/>
          </a:solidFill>
          <a:latin typeface="Rockwell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microsoft.com/office/2007/relationships/diagramDrawing" Target="../diagrams/drawing14.xml"/><Relationship Id="rId18" Type="http://schemas.microsoft.com/office/2007/relationships/diagramDrawing" Target="../diagrams/drawing15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openxmlformats.org/officeDocument/2006/relationships/diagramColors" Target="../diagrams/colors14.xml"/><Relationship Id="rId17" Type="http://schemas.openxmlformats.org/officeDocument/2006/relationships/diagramColors" Target="../diagrams/colors15.xml"/><Relationship Id="rId2" Type="http://schemas.openxmlformats.org/officeDocument/2006/relationships/notesSlide" Target="../notesSlides/notesSlide10.xml"/><Relationship Id="rId16" Type="http://schemas.openxmlformats.org/officeDocument/2006/relationships/diagramQuickStyle" Target="../diagrams/quickStyl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11" Type="http://schemas.openxmlformats.org/officeDocument/2006/relationships/diagramQuickStyle" Target="../diagrams/quickStyle14.xml"/><Relationship Id="rId5" Type="http://schemas.openxmlformats.org/officeDocument/2006/relationships/diagramQuickStyle" Target="../diagrams/quickStyle13.xml"/><Relationship Id="rId15" Type="http://schemas.openxmlformats.org/officeDocument/2006/relationships/diagramLayout" Target="../diagrams/layout15.xml"/><Relationship Id="rId10" Type="http://schemas.openxmlformats.org/officeDocument/2006/relationships/diagramLayout" Target="../diagrams/layout14.xml"/><Relationship Id="rId4" Type="http://schemas.openxmlformats.org/officeDocument/2006/relationships/diagramLayout" Target="../diagrams/layout13.xml"/><Relationship Id="rId9" Type="http://schemas.openxmlformats.org/officeDocument/2006/relationships/diagramData" Target="../diagrams/data14.xml"/><Relationship Id="rId14" Type="http://schemas.openxmlformats.org/officeDocument/2006/relationships/diagramData" Target="../diagrams/data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7.xml"/><Relationship Id="rId13" Type="http://schemas.openxmlformats.org/officeDocument/2006/relationships/diagramData" Target="../diagrams/data18.xml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12" Type="http://schemas.microsoft.com/office/2007/relationships/diagramDrawing" Target="../diagrams/drawing17.xml"/><Relationship Id="rId17" Type="http://schemas.microsoft.com/office/2007/relationships/diagramDrawing" Target="../diagrams/drawing18.xml"/><Relationship Id="rId2" Type="http://schemas.openxmlformats.org/officeDocument/2006/relationships/notesSlide" Target="../notesSlides/notesSlide11.xml"/><Relationship Id="rId16" Type="http://schemas.openxmlformats.org/officeDocument/2006/relationships/diagramColors" Target="../diagrams/colors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11" Type="http://schemas.openxmlformats.org/officeDocument/2006/relationships/diagramColors" Target="../diagrams/colors17.xml"/><Relationship Id="rId5" Type="http://schemas.openxmlformats.org/officeDocument/2006/relationships/diagramQuickStyle" Target="../diagrams/quickStyle16.xml"/><Relationship Id="rId15" Type="http://schemas.openxmlformats.org/officeDocument/2006/relationships/diagramQuickStyle" Target="../diagrams/quickStyle18.xml"/><Relationship Id="rId10" Type="http://schemas.openxmlformats.org/officeDocument/2006/relationships/diagramQuickStyle" Target="../diagrams/quickStyle17.xml"/><Relationship Id="rId4" Type="http://schemas.openxmlformats.org/officeDocument/2006/relationships/diagramLayout" Target="../diagrams/layout16.xml"/><Relationship Id="rId9" Type="http://schemas.openxmlformats.org/officeDocument/2006/relationships/diagramLayout" Target="../diagrams/layout17.xml"/><Relationship Id="rId14" Type="http://schemas.openxmlformats.org/officeDocument/2006/relationships/diagramLayout" Target="../diagrams/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20.xml"/><Relationship Id="rId18" Type="http://schemas.openxmlformats.org/officeDocument/2006/relationships/diagramColors" Target="../diagrams/colors21.xml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12" Type="http://schemas.openxmlformats.org/officeDocument/2006/relationships/diagramQuickStyle" Target="../diagrams/quickStyle20.xml"/><Relationship Id="rId17" Type="http://schemas.openxmlformats.org/officeDocument/2006/relationships/diagramQuickStyle" Target="../diagrams/quickStyle21.xml"/><Relationship Id="rId2" Type="http://schemas.openxmlformats.org/officeDocument/2006/relationships/notesSlide" Target="../notesSlides/notesSlide12.xml"/><Relationship Id="rId16" Type="http://schemas.openxmlformats.org/officeDocument/2006/relationships/diagramLayout" Target="../diagrams/layout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11" Type="http://schemas.openxmlformats.org/officeDocument/2006/relationships/diagramLayout" Target="../diagrams/layout20.xml"/><Relationship Id="rId5" Type="http://schemas.openxmlformats.org/officeDocument/2006/relationships/diagramQuickStyle" Target="../diagrams/quickStyle19.xml"/><Relationship Id="rId15" Type="http://schemas.openxmlformats.org/officeDocument/2006/relationships/diagramData" Target="../diagrams/data21.xml"/><Relationship Id="rId10" Type="http://schemas.openxmlformats.org/officeDocument/2006/relationships/diagramData" Target="../diagrams/data20.xml"/><Relationship Id="rId19" Type="http://schemas.microsoft.com/office/2007/relationships/diagramDrawing" Target="../diagrams/drawing21.xml"/><Relationship Id="rId4" Type="http://schemas.openxmlformats.org/officeDocument/2006/relationships/diagramLayout" Target="../diagrams/layout19.xml"/><Relationship Id="rId9" Type="http://schemas.openxmlformats.org/officeDocument/2006/relationships/image" Target="../media/image3.jpeg"/><Relationship Id="rId14" Type="http://schemas.microsoft.com/office/2007/relationships/diagramDrawing" Target="../diagrams/drawing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24.xml"/><Relationship Id="rId18" Type="http://schemas.openxmlformats.org/officeDocument/2006/relationships/diagramColors" Target="../diagrams/colors25.xml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12" Type="http://schemas.openxmlformats.org/officeDocument/2006/relationships/diagramQuickStyle" Target="../diagrams/quickStyle24.xml"/><Relationship Id="rId17" Type="http://schemas.openxmlformats.org/officeDocument/2006/relationships/diagramQuickStyle" Target="../diagrams/quickStyle25.xml"/><Relationship Id="rId2" Type="http://schemas.openxmlformats.org/officeDocument/2006/relationships/notesSlide" Target="../notesSlides/notesSlide14.xml"/><Relationship Id="rId16" Type="http://schemas.openxmlformats.org/officeDocument/2006/relationships/diagramLayout" Target="../diagrams/layout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3.xml"/><Relationship Id="rId11" Type="http://schemas.openxmlformats.org/officeDocument/2006/relationships/diagramLayout" Target="../diagrams/layout24.xml"/><Relationship Id="rId5" Type="http://schemas.openxmlformats.org/officeDocument/2006/relationships/diagramQuickStyle" Target="../diagrams/quickStyle23.xml"/><Relationship Id="rId15" Type="http://schemas.openxmlformats.org/officeDocument/2006/relationships/diagramData" Target="../diagrams/data25.xml"/><Relationship Id="rId10" Type="http://schemas.openxmlformats.org/officeDocument/2006/relationships/diagramData" Target="../diagrams/data24.xml"/><Relationship Id="rId19" Type="http://schemas.microsoft.com/office/2007/relationships/diagramDrawing" Target="../diagrams/drawing25.xml"/><Relationship Id="rId4" Type="http://schemas.openxmlformats.org/officeDocument/2006/relationships/diagramLayout" Target="../diagrams/layout23.xml"/><Relationship Id="rId9" Type="http://schemas.openxmlformats.org/officeDocument/2006/relationships/image" Target="../media/image3.jpeg"/><Relationship Id="rId14" Type="http://schemas.microsoft.com/office/2007/relationships/diagramDrawing" Target="../diagrams/drawing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Layout" Target="../diagrams/layout2.xml"/><Relationship Id="rId5" Type="http://schemas.openxmlformats.org/officeDocument/2006/relationships/diagramQuickStyle" Target="../diagrams/quickStyle1.xml"/><Relationship Id="rId10" Type="http://schemas.openxmlformats.org/officeDocument/2006/relationships/diagramData" Target="../diagrams/data2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jpeg"/><Relationship Id="rId14" Type="http://schemas.microsoft.com/office/2007/relationships/diagramDrawing" Target="../diagrams/drawin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Layout" Target="../diagrams/layout4.xml"/><Relationship Id="rId5" Type="http://schemas.openxmlformats.org/officeDocument/2006/relationships/diagramQuickStyle" Target="../diagrams/quickStyle3.xml"/><Relationship Id="rId10" Type="http://schemas.openxmlformats.org/officeDocument/2006/relationships/diagramData" Target="../diagrams/data4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3.jpeg"/><Relationship Id="rId14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3.jpeg"/><Relationship Id="rId9" Type="http://schemas.microsoft.com/office/2007/relationships/diagramDrawing" Target="../diagrams/drawing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4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3.jpeg"/><Relationship Id="rId9" Type="http://schemas.microsoft.com/office/2007/relationships/diagramDrawing" Target="../diagrams/drawing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9.xml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12" Type="http://schemas.openxmlformats.org/officeDocument/2006/relationships/diagramQuickStyle" Target="../diagrams/quickStyle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11" Type="http://schemas.openxmlformats.org/officeDocument/2006/relationships/diagramLayout" Target="../diagrams/layout9.xml"/><Relationship Id="rId5" Type="http://schemas.openxmlformats.org/officeDocument/2006/relationships/diagramQuickStyle" Target="../diagrams/quickStyle8.xml"/><Relationship Id="rId10" Type="http://schemas.openxmlformats.org/officeDocument/2006/relationships/diagramData" Target="../diagrams/data9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3.jpeg"/><Relationship Id="rId14" Type="http://schemas.microsoft.com/office/2007/relationships/diagramDrawing" Target="../diagrams/drawing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diagramColors" Target="../diagrams/colors11.xml"/><Relationship Id="rId18" Type="http://schemas.openxmlformats.org/officeDocument/2006/relationships/diagramColors" Target="../diagrams/colors12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QuickStyle" Target="../diagrams/quickStyle11.xml"/><Relationship Id="rId17" Type="http://schemas.openxmlformats.org/officeDocument/2006/relationships/diagramQuickStyle" Target="../diagrams/quickStyle12.xml"/><Relationship Id="rId2" Type="http://schemas.openxmlformats.org/officeDocument/2006/relationships/notesSlide" Target="../notesSlides/notesSlide9.xml"/><Relationship Id="rId16" Type="http://schemas.openxmlformats.org/officeDocument/2006/relationships/diagramLayout" Target="../diagrams/layout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Layout" Target="../diagrams/layout11.xml"/><Relationship Id="rId5" Type="http://schemas.openxmlformats.org/officeDocument/2006/relationships/diagramQuickStyle" Target="../diagrams/quickStyle10.xml"/><Relationship Id="rId15" Type="http://schemas.openxmlformats.org/officeDocument/2006/relationships/diagramData" Target="../diagrams/data12.xml"/><Relationship Id="rId10" Type="http://schemas.openxmlformats.org/officeDocument/2006/relationships/diagramData" Target="../diagrams/data11.xml"/><Relationship Id="rId19" Type="http://schemas.microsoft.com/office/2007/relationships/diagramDrawing" Target="../diagrams/drawing12.xml"/><Relationship Id="rId4" Type="http://schemas.openxmlformats.org/officeDocument/2006/relationships/diagramLayout" Target="../diagrams/layout10.xml"/><Relationship Id="rId9" Type="http://schemas.openxmlformats.org/officeDocument/2006/relationships/image" Target="../media/image3.jpeg"/><Relationship Id="rId14" Type="http://schemas.microsoft.com/office/2007/relationships/diagramDrawing" Target="../diagrams/drawing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>
          <a:xfrm>
            <a:off x="385763" y="404664"/>
            <a:ext cx="8497887" cy="496855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IE" sz="48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and Community Development Committees</a:t>
            </a:r>
          </a:p>
          <a:p>
            <a:pPr fontAlgn="auto">
              <a:spcAft>
                <a:spcPts val="0"/>
              </a:spcAft>
              <a:defRPr/>
            </a:pPr>
            <a:endParaRPr lang="en-IE" sz="4800" dirty="0" smtClean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endParaRPr lang="en-IE" sz="4800" dirty="0" smtClean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18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Deirdre Maloney 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18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 Community Programmes and Libraries Development</a:t>
            </a:r>
          </a:p>
          <a:p>
            <a:pPr fontAlgn="auto">
              <a:spcAft>
                <a:spcPts val="0"/>
              </a:spcAft>
              <a:defRPr/>
            </a:pPr>
            <a:r>
              <a:rPr lang="en-IE" sz="1800" dirty="0" err="1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Ballina</a:t>
            </a:r>
            <a:endParaRPr lang="en-IE" sz="1800" dirty="0" smtClean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IE" sz="18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Co. Mayo</a:t>
            </a:r>
            <a:endParaRPr lang="en-IE" sz="1800" dirty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>
              <a:defRPr/>
            </a:pPr>
            <a:endParaRPr lang="en-IE" sz="3000" i="1" dirty="0"/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708920"/>
            <a:ext cx="72390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54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IE" sz="5400" dirty="0" err="1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LCDC</a:t>
            </a:r>
            <a:r>
              <a:rPr lang="en-IE" sz="54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Cast</a:t>
            </a:r>
            <a:endParaRPr lang="en-GB" sz="5400" dirty="0">
              <a:solidFill>
                <a:srgbClr val="2A515C"/>
              </a:solidFill>
            </a:endParaRPr>
          </a:p>
        </p:txBody>
      </p:sp>
      <p:sp>
        <p:nvSpPr>
          <p:cNvPr id="2048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IE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467544" y="1628800"/>
          <a:ext cx="806608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80675512"/>
              </p:ext>
            </p:extLst>
          </p:nvPr>
        </p:nvGraphicFramePr>
        <p:xfrm>
          <a:off x="369922" y="1378579"/>
          <a:ext cx="8352929" cy="478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400" b="1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Community-Led Representation</a:t>
            </a:r>
            <a:endParaRPr lang="en-GB" sz="4400" b="1" dirty="0">
              <a:solidFill>
                <a:srgbClr val="2A515C"/>
              </a:solidFill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IE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467544" y="1628800"/>
          <a:ext cx="806608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79163661"/>
              </p:ext>
            </p:extLst>
          </p:nvPr>
        </p:nvGraphicFramePr>
        <p:xfrm>
          <a:off x="467543" y="1340768"/>
          <a:ext cx="8352929" cy="478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5953860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54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</a:t>
            </a:r>
            <a:r>
              <a:rPr lang="en-IE" sz="540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Authority</a:t>
            </a:r>
            <a:endParaRPr lang="en-GB" sz="5400" dirty="0">
              <a:solidFill>
                <a:srgbClr val="2A515C"/>
              </a:solidFill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IE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467544" y="1628800"/>
          <a:ext cx="806608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150298829"/>
              </p:ext>
            </p:extLst>
          </p:nvPr>
        </p:nvGraphicFramePr>
        <p:xfrm>
          <a:off x="467543" y="1340768"/>
          <a:ext cx="8352929" cy="478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68B52610-EE28-4718-8D13-BCE86B3DA4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graphicEl>
                                              <a:dgm id="{6B21F8BE-AE09-4EAF-B322-B940B2C3D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graphicEl>
                                              <a:dgm id="{C385F561-6377-46FD-950F-949401433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>
                                            <p:graphicEl>
                                              <a:dgm id="{B6BDD135-8C28-491F-83D0-0C6A031C99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>
                                            <p:graphicEl>
                                              <a:dgm id="{E2D61639-672C-4603-9E2A-099562441B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19EE554E-FFC4-4851-80A4-799B139155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National Support</a:t>
            </a:r>
            <a:endParaRPr lang="en-IE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690403089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459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421D4B-6285-4E8F-83A4-E2851C73BC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33592FF-1BCC-464E-9EB0-627CC593B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8081CE-4330-4723-ABE5-FEBA3AB0F8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8E623C-4AC1-4085-BA97-4F706EB9DE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16632"/>
            <a:ext cx="8900561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8165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54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 Messages</a:t>
            </a:r>
            <a:endParaRPr lang="en-GB" sz="5400" dirty="0">
              <a:solidFill>
                <a:srgbClr val="2A515C"/>
              </a:solidFill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IE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467544" y="1628800"/>
          <a:ext cx="806608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67543" y="1340768"/>
          <a:ext cx="8352929" cy="478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47357BA-75CD-4B66-85B9-ABAA0A7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047357BA-75CD-4B66-85B9-ABAA0A71C4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graphicEl>
                                              <a:dgm id="{047357BA-75CD-4B66-85B9-ABAA0A7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graphicEl>
                                              <a:dgm id="{047357BA-75CD-4B66-85B9-ABAA0A71C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0779B06-1307-4EA5-9408-D503B235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graphicEl>
                                              <a:dgm id="{A0779B06-1307-4EA5-9408-D503B23509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graphicEl>
                                              <a:dgm id="{A0779B06-1307-4EA5-9408-D503B235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graphicEl>
                                              <a:dgm id="{A0779B06-1307-4EA5-9408-D503B23509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B119B1D-9AE9-44ED-949A-B60B77E2A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graphicEl>
                                              <a:dgm id="{4B119B1D-9AE9-44ED-949A-B60B77E2A4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>
                                            <p:graphicEl>
                                              <a:dgm id="{4B119B1D-9AE9-44ED-949A-B60B77E2A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graphicEl>
                                              <a:dgm id="{4B119B1D-9AE9-44ED-949A-B60B77E2A4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A483D1F-FDAB-4985-B1C3-3F405A92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graphicEl>
                                              <a:dgm id="{AA483D1F-FDAB-4985-B1C3-3F405A925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graphicEl>
                                              <a:dgm id="{AA483D1F-FDAB-4985-B1C3-3F405A92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graphicEl>
                                              <a:dgm id="{AA483D1F-FDAB-4985-B1C3-3F405A92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16884-FB96-48B6-B46A-5E2E83BC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graphicEl>
                                              <a:dgm id="{7C216884-FB96-48B6-B46A-5E2E83BC32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graphicEl>
                                              <a:dgm id="{7C216884-FB96-48B6-B46A-5E2E83BC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graphicEl>
                                              <a:dgm id="{7C216884-FB96-48B6-B46A-5E2E83BC32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5400" dirty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are we?</a:t>
            </a:r>
            <a:endParaRPr lang="en-GB" sz="5400" dirty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33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IE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467544" y="1628800"/>
          <a:ext cx="806608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67D942-69E1-4EA5-8E28-721A8DDA8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1667D942-69E1-4EA5-8E28-721A8DDA8C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>
                                            <p:graphicEl>
                                              <a:dgm id="{1667D942-69E1-4EA5-8E28-721A8DDA8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>
                                            <p:graphicEl>
                                              <a:dgm id="{1667D942-69E1-4EA5-8E28-721A8DDA8C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55316C8-EA1C-4E30-B5DD-51A964E5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>
                                            <p:graphicEl>
                                              <a:dgm id="{655316C8-EA1C-4E30-B5DD-51A964E5B9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graphicEl>
                                              <a:dgm id="{655316C8-EA1C-4E30-B5DD-51A964E5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graphicEl>
                                              <a:dgm id="{655316C8-EA1C-4E30-B5DD-51A964E5B9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3903268-D84B-4843-A365-EF789E050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graphicEl>
                                              <a:dgm id="{B3903268-D84B-4843-A365-EF789E0508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graphicEl>
                                              <a:dgm id="{B3903268-D84B-4843-A365-EF789E050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graphicEl>
                                              <a:dgm id="{B3903268-D84B-4843-A365-EF789E0508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0DEDB4-E505-4CB5-A3A9-A19A4EFC0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graphicEl>
                                              <a:dgm id="{2C0DEDB4-E505-4CB5-A3A9-A19A4EFC06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graphicEl>
                                              <a:dgm id="{2C0DEDB4-E505-4CB5-A3A9-A19A4EFC0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graphicEl>
                                              <a:dgm id="{2C0DEDB4-E505-4CB5-A3A9-A19A4EFC06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smtClean="0"/>
              <a:t>Insert Landscape Picture </a:t>
            </a:r>
            <a:endParaRPr lang="en-IE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</p:spPr>
      </p:pic>
    </p:spTree>
    <p:extLst>
      <p:ext uri="{BB962C8B-B14F-4D97-AF65-F5344CB8AC3E}">
        <p14:creationId xmlns:p14="http://schemas.microsoft.com/office/powerpoint/2010/main" val="32016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5400" dirty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did we get here?</a:t>
            </a:r>
            <a:endParaRPr lang="en-GB" sz="5400" dirty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IE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799908"/>
              </p:ext>
            </p:extLst>
          </p:nvPr>
        </p:nvGraphicFramePr>
        <p:xfrm>
          <a:off x="717168" y="1340768"/>
          <a:ext cx="8103304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9E92B-685B-4CA0-AD67-0F0C042CA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8A9E92B-685B-4CA0-AD67-0F0C042CA5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18A9E92B-685B-4CA0-AD67-0F0C042CA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graphicEl>
                                              <a:dgm id="{18A9E92B-685B-4CA0-AD67-0F0C042CA5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E364CE-8503-4678-8029-D801E47E6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DDE364CE-8503-4678-8029-D801E47E6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graphicEl>
                                              <a:dgm id="{DDE364CE-8503-4678-8029-D801E47E6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graphicEl>
                                              <a:dgm id="{DDE364CE-8503-4678-8029-D801E47E6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49B4C1-5DB0-43C3-9FD0-6CFC18E9A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449B4C1-5DB0-43C3-9FD0-6CFC18E9AF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3449B4C1-5DB0-43C3-9FD0-6CFC18E9A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graphicEl>
                                              <a:dgm id="{3449B4C1-5DB0-43C3-9FD0-6CFC18E9AF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A907E5-1636-48D2-8F28-21B59ADAB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graphicEl>
                                              <a:dgm id="{BDA907E5-1636-48D2-8F28-21B59ADAB4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BDA907E5-1636-48D2-8F28-21B59ADAB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graphicEl>
                                              <a:dgm id="{BDA907E5-1636-48D2-8F28-21B59ADAB4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EDF4CC-1B4F-497F-AB41-25DD425D0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FCEDF4CC-1B4F-497F-AB41-25DD425D0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graphicEl>
                                              <a:dgm id="{FCEDF4CC-1B4F-497F-AB41-25DD425D0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graphicEl>
                                              <a:dgm id="{FCEDF4CC-1B4F-497F-AB41-25DD425D0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376DD2-0608-460F-87DA-9A1CE20A4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graphicEl>
                                              <a:dgm id="{C8376DD2-0608-460F-87DA-9A1CE20A47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graphicEl>
                                              <a:dgm id="{C8376DD2-0608-460F-87DA-9A1CE20A4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graphicEl>
                                              <a:dgm id="{C8376DD2-0608-460F-87DA-9A1CE20A47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5400" dirty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IE" sz="54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want to get to?</a:t>
            </a:r>
            <a:endParaRPr lang="en-GB" sz="5400" dirty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IE" smtClean="0"/>
          </a:p>
        </p:txBody>
      </p:sp>
      <p:pic>
        <p:nvPicPr>
          <p:cNvPr id="71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139428070"/>
              </p:ext>
            </p:extLst>
          </p:nvPr>
        </p:nvGraphicFramePr>
        <p:xfrm>
          <a:off x="603584" y="1700808"/>
          <a:ext cx="8216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10AAF1F-199F-4CCA-8EDB-3E5B4352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F10AAF1F-199F-4CCA-8EDB-3E5B435234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F10AAF1F-199F-4CCA-8EDB-3E5B4352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F10AAF1F-199F-4CCA-8EDB-3E5B435234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621968B-6936-4BB2-9FF1-32B1688F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9621968B-6936-4BB2-9FF1-32B1688F52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9621968B-6936-4BB2-9FF1-32B1688F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9621968B-6936-4BB2-9FF1-32B1688F52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062929-A24A-47A0-AB15-B459EB363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8A062929-A24A-47A0-AB15-B459EB363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graphicEl>
                                              <a:dgm id="{8A062929-A24A-47A0-AB15-B459EB363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graphicEl>
                                              <a:dgm id="{8A062929-A24A-47A0-AB15-B459EB363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4804E2-57F4-4AEE-88B0-436958EF3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B34804E2-57F4-4AEE-88B0-436958EF3E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graphicEl>
                                              <a:dgm id="{B34804E2-57F4-4AEE-88B0-436958EF3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graphicEl>
                                              <a:dgm id="{B34804E2-57F4-4AEE-88B0-436958EF3E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E2825D-DCC9-4D50-822B-F790B52E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78E2825D-DCC9-4D50-822B-F790B52E9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graphicEl>
                                              <a:dgm id="{78E2825D-DCC9-4D50-822B-F790B52E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graphicEl>
                                              <a:dgm id="{78E2825D-DCC9-4D50-822B-F790B52E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6C3CC-D19A-4540-BE2E-B249B9912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EED6C3CC-D19A-4540-BE2E-B249B9912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>
                                            <p:graphicEl>
                                              <a:dgm id="{EED6C3CC-D19A-4540-BE2E-B249B9912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graphicEl>
                                              <a:dgm id="{EED6C3CC-D19A-4540-BE2E-B249B9912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5400" dirty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</a:t>
            </a:r>
            <a:r>
              <a:rPr lang="en-IE" sz="54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we want to get to?</a:t>
            </a:r>
            <a:endParaRPr lang="en-GB" sz="5400" dirty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7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endParaRPr lang="en-IE" smtClean="0"/>
          </a:p>
        </p:txBody>
      </p:sp>
      <p:pic>
        <p:nvPicPr>
          <p:cNvPr id="717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5983901"/>
              </p:ext>
            </p:extLst>
          </p:nvPr>
        </p:nvGraphicFramePr>
        <p:xfrm>
          <a:off x="603584" y="1700808"/>
          <a:ext cx="821688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Oval 7"/>
          <p:cNvSpPr/>
          <p:nvPr/>
        </p:nvSpPr>
        <p:spPr>
          <a:xfrm>
            <a:off x="827584" y="1916832"/>
            <a:ext cx="7863152" cy="378864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Better Services for Individuals and Communities</a:t>
            </a:r>
            <a:endParaRPr lang="en-IE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79291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E2825D-DCC9-4D50-822B-F790B52E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8E2825D-DCC9-4D50-822B-F790B52E9C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78E2825D-DCC9-4D50-822B-F790B52E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graphicEl>
                                              <a:dgm id="{78E2825D-DCC9-4D50-822B-F790B52E9C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ED6C3CC-D19A-4540-BE2E-B249B9912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EED6C3CC-D19A-4540-BE2E-B249B99120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EED6C3CC-D19A-4540-BE2E-B249B9912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EED6C3CC-D19A-4540-BE2E-B249B99120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4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Progress Have We Made? </a:t>
            </a:r>
            <a:endParaRPr lang="en-GB" sz="4400" dirty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I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Positive feedback </a:t>
            </a:r>
          </a:p>
          <a:p>
            <a:pPr>
              <a:lnSpc>
                <a:spcPct val="150000"/>
              </a:lnSpc>
            </a:pPr>
            <a:r>
              <a:rPr lang="en-I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Social Inclusion Community Activation </a:t>
            </a:r>
            <a:r>
              <a:rPr lang="en-I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</a:t>
            </a:r>
            <a:r>
              <a:rPr lang="en-I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I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SICAP</a:t>
            </a:r>
            <a:r>
              <a:rPr lang="en-I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I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LEADER</a:t>
            </a:r>
          </a:p>
          <a:p>
            <a:pPr>
              <a:lnSpc>
                <a:spcPct val="150000"/>
              </a:lnSpc>
            </a:pPr>
            <a:r>
              <a:rPr lang="en-I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PEACE</a:t>
            </a:r>
          </a:p>
          <a:p>
            <a:pPr>
              <a:lnSpc>
                <a:spcPct val="150000"/>
              </a:lnSpc>
            </a:pPr>
            <a:r>
              <a:rPr lang="en-I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Local Buy-in</a:t>
            </a:r>
          </a:p>
          <a:p>
            <a:pPr>
              <a:lnSpc>
                <a:spcPct val="150000"/>
              </a:lnSpc>
            </a:pPr>
            <a:r>
              <a:rPr lang="en-IE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Bilaterals</a:t>
            </a:r>
            <a:r>
              <a:rPr lang="en-IE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other Departments</a:t>
            </a:r>
          </a:p>
          <a:p>
            <a:endParaRPr lang="en-IE" dirty="0" smtClean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40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expected of an LCDC?</a:t>
            </a:r>
            <a:endParaRPr lang="en-GB" sz="4000" dirty="0">
              <a:solidFill>
                <a:srgbClr val="2A515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IE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88171961"/>
              </p:ext>
            </p:extLst>
          </p:nvPr>
        </p:nvGraphicFramePr>
        <p:xfrm>
          <a:off x="467544" y="1484784"/>
          <a:ext cx="835292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A7EF491-00DA-4E36-96F1-32BCA0373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172F3ED-5A30-4E29-AEAE-644018E1A5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0F18D0-EA6F-4DD6-8605-27AE69847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7AE43-3336-4777-B9B8-998BDF028D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A8F06D9-E839-4743-BD4A-A431433884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71C6FF-6E00-4C7D-8926-3F5007DE31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45906BC-3D35-4029-974D-0E385C9AB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C3FCA1E-3D55-41C9-9271-81C876C841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27638A7-DB59-41CE-B1EE-93EA2A49B5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>
          <a:xfrm>
            <a:off x="182563" y="188913"/>
            <a:ext cx="8770937" cy="10795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IE" sz="5400" dirty="0" smtClean="0">
                <a:solidFill>
                  <a:srgbClr val="2A51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do this?</a:t>
            </a:r>
            <a:endParaRPr lang="en-GB" sz="5400" dirty="0">
              <a:solidFill>
                <a:srgbClr val="2A515C"/>
              </a:solidFill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endParaRPr lang="en-IE" smtClean="0"/>
          </a:p>
        </p:txBody>
      </p:sp>
      <p:graphicFrame>
        <p:nvGraphicFramePr>
          <p:cNvPr id="5" name="Diagram 4"/>
          <p:cNvGraphicFramePr/>
          <p:nvPr/>
        </p:nvGraphicFramePr>
        <p:xfrm>
          <a:off x="603584" y="2204864"/>
          <a:ext cx="8144880" cy="34385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172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386" y="5777706"/>
            <a:ext cx="520700" cy="777875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5705475"/>
            <a:ext cx="2195513" cy="92233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3">
                <a:lumMod val="20000"/>
                <a:lumOff val="8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467544" y="1628800"/>
          <a:ext cx="8066087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467543" y="1340768"/>
          <a:ext cx="8352929" cy="478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736DD45-0156-41A0-896C-E31561A58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graphicEl>
                                              <a:dgm id="{7736DD45-0156-41A0-896C-E31561A58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graphicEl>
                                              <a:dgm id="{7736DD45-0156-41A0-896C-E31561A58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graphicEl>
                                              <a:dgm id="{7736DD45-0156-41A0-896C-E31561A58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D7D74C9-5A99-410D-B58F-B155187A2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graphicEl>
                                              <a:dgm id="{2D7D74C9-5A99-410D-B58F-B155187A2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graphicEl>
                                              <a:dgm id="{2D7D74C9-5A99-410D-B58F-B155187A2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graphicEl>
                                              <a:dgm id="{2D7D74C9-5A99-410D-B58F-B155187A2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3C5DF88-5173-46F8-AF33-6D8612BCD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graphicEl>
                                              <a:dgm id="{A3C5DF88-5173-46F8-AF33-6D8612BCD1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graphicEl>
                                              <a:dgm id="{A3C5DF88-5173-46F8-AF33-6D8612BCD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graphicEl>
                                              <a:dgm id="{A3C5DF88-5173-46F8-AF33-6D8612BCD1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BB9C13D-F75E-4C9A-8593-0531F095F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graphicEl>
                                              <a:dgm id="{CBB9C13D-F75E-4C9A-8593-0531F095F5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graphicEl>
                                              <a:dgm id="{CBB9C13D-F75E-4C9A-8593-0531F095F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graphicEl>
                                              <a:dgm id="{CBB9C13D-F75E-4C9A-8593-0531F095F5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468C06B-1FEF-4980-81EC-77D246E3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graphicEl>
                                              <a:dgm id="{4468C06B-1FEF-4980-81EC-77D246E355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graphicEl>
                                              <a:dgm id="{4468C06B-1FEF-4980-81EC-77D246E3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graphicEl>
                                              <a:dgm id="{4468C06B-1FEF-4980-81EC-77D246E355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889B297-5ED6-4042-BEBA-C43F6E6E8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>
                                            <p:graphicEl>
                                              <a:dgm id="{0889B297-5ED6-4042-BEBA-C43F6E6E8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graphicEl>
                                              <a:dgm id="{0889B297-5ED6-4042-BEBA-C43F6E6E8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graphicEl>
                                              <a:dgm id="{0889B297-5ED6-4042-BEBA-C43F6E6E8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11210</TotalTime>
  <Words>1697</Words>
  <Application>Microsoft Office PowerPoint</Application>
  <PresentationFormat>On-screen Show (4:3)</PresentationFormat>
  <Paragraphs>264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Civic</vt:lpstr>
      <vt:lpstr>PowerPoint Presentation</vt:lpstr>
      <vt:lpstr>Where are we?</vt:lpstr>
      <vt:lpstr>Insert Landscape Picture </vt:lpstr>
      <vt:lpstr>How did we get here?</vt:lpstr>
      <vt:lpstr>Where do we want to get to?</vt:lpstr>
      <vt:lpstr>Where do we want to get to?</vt:lpstr>
      <vt:lpstr>What Progress Have We Made? </vt:lpstr>
      <vt:lpstr>What is expected of an LCDC?</vt:lpstr>
      <vt:lpstr>How do we do this?</vt:lpstr>
      <vt:lpstr>The LCDC Cast</vt:lpstr>
      <vt:lpstr>Community-Led Representation</vt:lpstr>
      <vt:lpstr>Role of Local Authority</vt:lpstr>
      <vt:lpstr>National Support</vt:lpstr>
      <vt:lpstr>PowerPoint Presentation</vt:lpstr>
      <vt:lpstr>Key Messages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Caroline Clarke - (DECLG)</cp:lastModifiedBy>
  <cp:revision>529</cp:revision>
  <cp:lastPrinted>2016-02-17T15:18:50Z</cp:lastPrinted>
  <dcterms:created xsi:type="dcterms:W3CDTF">2012-03-16T08:56:44Z</dcterms:created>
  <dcterms:modified xsi:type="dcterms:W3CDTF">2016-04-19T10:16:23Z</dcterms:modified>
</cp:coreProperties>
</file>